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9" r:id="rId7"/>
    <p:sldId id="258" r:id="rId8"/>
    <p:sldId id="260" r:id="rId9"/>
    <p:sldId id="261" r:id="rId10"/>
    <p:sldId id="268" r:id="rId11"/>
    <p:sldId id="263" r:id="rId12"/>
    <p:sldId id="262" r:id="rId13"/>
    <p:sldId id="267" r:id="rId14"/>
    <p:sldId id="270" r:id="rId15"/>
    <p:sldId id="271" r:id="rId16"/>
    <p:sldId id="266" r:id="rId17"/>
    <p:sldId id="269" r:id="rId18"/>
    <p:sldId id="272" r:id="rId19"/>
    <p:sldId id="265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8AB60-33F9-41B9-9E3D-BF217BA62A28}" v="626" dt="2021-04-23T14:04:51.499"/>
    <p1510:client id="{6F27AB0F-B732-41C6-A4A9-8620B5D089A1}" v="632" dt="2021-04-23T10:06:23.451"/>
    <p1510:client id="{7F36B60D-7D8D-4851-B2C6-0FBF2021E8C9}" v="685" dt="2021-04-23T14:40:18.323"/>
    <p1510:client id="{88CFF1B4-4DB3-4571-A50E-6AD9174584E2}" v="468" dt="2021-04-23T12:12:39.272"/>
    <p1510:client id="{88DD2C77-83F8-44BF-8E49-727D96767C07}" v="15" dt="2021-04-23T07:09:20.346"/>
    <p1510:client id="{951D6C46-5A77-474F-80D2-D5C9939CD3BD}" v="5" dt="2021-04-23T14:43:30.749"/>
    <p1510:client id="{E4E94F9A-4748-4867-B31C-09CBC31FC263}" v="344" dt="2021-04-23T15:00:10.610"/>
    <p1510:client id="{F2847810-7A07-4716-A43E-B3887E516AA9}" v="89" dt="2021-04-23T12:17:18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mothee Simon" userId="S::tim@mirahi.io::2c993895-ac51-44dd-b42c-1bf9690b8774" providerId="AD" clId="Web-{1B48AB60-33F9-41B9-9E3D-BF217BA62A28}"/>
    <pc:docChg chg="addSld modSld sldOrd">
      <pc:chgData name="Timothee Simon" userId="S::tim@mirahi.io::2c993895-ac51-44dd-b42c-1bf9690b8774" providerId="AD" clId="Web-{1B48AB60-33F9-41B9-9E3D-BF217BA62A28}" dt="2021-04-23T14:04:51.499" v="327" actId="20577"/>
      <pc:docMkLst>
        <pc:docMk/>
      </pc:docMkLst>
      <pc:sldChg chg="modSp">
        <pc:chgData name="Timothee Simon" userId="S::tim@mirahi.io::2c993895-ac51-44dd-b42c-1bf9690b8774" providerId="AD" clId="Web-{1B48AB60-33F9-41B9-9E3D-BF217BA62A28}" dt="2021-04-23T14:00:00.023" v="248" actId="20577"/>
        <pc:sldMkLst>
          <pc:docMk/>
          <pc:sldMk cId="109857222" sldId="256"/>
        </pc:sldMkLst>
        <pc:spChg chg="mod">
          <ac:chgData name="Timothee Simon" userId="S::tim@mirahi.io::2c993895-ac51-44dd-b42c-1bf9690b8774" providerId="AD" clId="Web-{1B48AB60-33F9-41B9-9E3D-BF217BA62A28}" dt="2021-04-23T14:00:00.023" v="24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Timothee Simon" userId="S::tim@mirahi.io::2c993895-ac51-44dd-b42c-1bf9690b8774" providerId="AD" clId="Web-{1B48AB60-33F9-41B9-9E3D-BF217BA62A28}" dt="2021-04-23T14:01:58.417" v="266" actId="20577"/>
        <pc:sldMkLst>
          <pc:docMk/>
          <pc:sldMk cId="2794548904" sldId="257"/>
        </pc:sldMkLst>
        <pc:spChg chg="mod">
          <ac:chgData name="Timothee Simon" userId="S::tim@mirahi.io::2c993895-ac51-44dd-b42c-1bf9690b8774" providerId="AD" clId="Web-{1B48AB60-33F9-41B9-9E3D-BF217BA62A28}" dt="2021-04-23T14:01:58.417" v="266" actId="20577"/>
          <ac:spMkLst>
            <pc:docMk/>
            <pc:sldMk cId="2794548904" sldId="257"/>
            <ac:spMk id="3" creationId="{F85D480E-A907-4A2C-97FC-1B2EB2AD3585}"/>
          </ac:spMkLst>
        </pc:spChg>
      </pc:sldChg>
      <pc:sldChg chg="modSp">
        <pc:chgData name="Timothee Simon" userId="S::tim@mirahi.io::2c993895-ac51-44dd-b42c-1bf9690b8774" providerId="AD" clId="Web-{1B48AB60-33F9-41B9-9E3D-BF217BA62A28}" dt="2021-04-23T14:04:39.592" v="318" actId="20577"/>
        <pc:sldMkLst>
          <pc:docMk/>
          <pc:sldMk cId="1979556868" sldId="258"/>
        </pc:sldMkLst>
        <pc:spChg chg="mod">
          <ac:chgData name="Timothee Simon" userId="S::tim@mirahi.io::2c993895-ac51-44dd-b42c-1bf9690b8774" providerId="AD" clId="Web-{1B48AB60-33F9-41B9-9E3D-BF217BA62A28}" dt="2021-04-23T14:04:39.592" v="318" actId="20577"/>
          <ac:spMkLst>
            <pc:docMk/>
            <pc:sldMk cId="1979556868" sldId="258"/>
            <ac:spMk id="3" creationId="{E489445C-75FD-4A98-8E35-128C90464B38}"/>
          </ac:spMkLst>
        </pc:spChg>
      </pc:sldChg>
      <pc:sldChg chg="modSp">
        <pc:chgData name="Timothee Simon" userId="S::tim@mirahi.io::2c993895-ac51-44dd-b42c-1bf9690b8774" providerId="AD" clId="Web-{1B48AB60-33F9-41B9-9E3D-BF217BA62A28}" dt="2021-04-23T14:02:37.558" v="271" actId="20577"/>
        <pc:sldMkLst>
          <pc:docMk/>
          <pc:sldMk cId="1551428857" sldId="259"/>
        </pc:sldMkLst>
        <pc:spChg chg="mod">
          <ac:chgData name="Timothee Simon" userId="S::tim@mirahi.io::2c993895-ac51-44dd-b42c-1bf9690b8774" providerId="AD" clId="Web-{1B48AB60-33F9-41B9-9E3D-BF217BA62A28}" dt="2021-04-23T14:02:37.558" v="271" actId="20577"/>
          <ac:spMkLst>
            <pc:docMk/>
            <pc:sldMk cId="1551428857" sldId="259"/>
            <ac:spMk id="3" creationId="{4F78B0F3-4605-445F-A887-50F7B60A92C2}"/>
          </ac:spMkLst>
        </pc:spChg>
      </pc:sldChg>
      <pc:sldChg chg="modSp">
        <pc:chgData name="Timothee Simon" userId="S::tim@mirahi.io::2c993895-ac51-44dd-b42c-1bf9690b8774" providerId="AD" clId="Web-{1B48AB60-33F9-41B9-9E3D-BF217BA62A28}" dt="2021-04-23T14:04:51.499" v="327" actId="20577"/>
        <pc:sldMkLst>
          <pc:docMk/>
          <pc:sldMk cId="3842695768" sldId="260"/>
        </pc:sldMkLst>
        <pc:spChg chg="mod">
          <ac:chgData name="Timothee Simon" userId="S::tim@mirahi.io::2c993895-ac51-44dd-b42c-1bf9690b8774" providerId="AD" clId="Web-{1B48AB60-33F9-41B9-9E3D-BF217BA62A28}" dt="2021-04-23T14:04:51.499" v="327" actId="20577"/>
          <ac:spMkLst>
            <pc:docMk/>
            <pc:sldMk cId="3842695768" sldId="260"/>
            <ac:spMk id="3" creationId="{555CA9B9-43B9-49FC-BC15-B98D4ACCCC2A}"/>
          </ac:spMkLst>
        </pc:spChg>
      </pc:sldChg>
      <pc:sldChg chg="addSp delSp modSp mod setBg">
        <pc:chgData name="Timothee Simon" userId="S::tim@mirahi.io::2c993895-ac51-44dd-b42c-1bf9690b8774" providerId="AD" clId="Web-{1B48AB60-33F9-41B9-9E3D-BF217BA62A28}" dt="2021-04-23T13:04:30.468" v="197" actId="20577"/>
        <pc:sldMkLst>
          <pc:docMk/>
          <pc:sldMk cId="1641305723" sldId="262"/>
        </pc:sldMkLst>
        <pc:spChg chg="mod ord">
          <ac:chgData name="Timothee Simon" userId="S::tim@mirahi.io::2c993895-ac51-44dd-b42c-1bf9690b8774" providerId="AD" clId="Web-{1B48AB60-33F9-41B9-9E3D-BF217BA62A28}" dt="2021-04-23T12:57:00.551" v="176" actId="20577"/>
          <ac:spMkLst>
            <pc:docMk/>
            <pc:sldMk cId="1641305723" sldId="262"/>
            <ac:spMk id="2" creationId="{3727712B-2431-4AB9-9604-CF9FB1924447}"/>
          </ac:spMkLst>
        </pc:spChg>
        <pc:spChg chg="del">
          <ac:chgData name="Timothee Simon" userId="S::tim@mirahi.io::2c993895-ac51-44dd-b42c-1bf9690b8774" providerId="AD" clId="Web-{1B48AB60-33F9-41B9-9E3D-BF217BA62A28}" dt="2021-04-23T12:32:26.157" v="74"/>
          <ac:spMkLst>
            <pc:docMk/>
            <pc:sldMk cId="1641305723" sldId="262"/>
            <ac:spMk id="3" creationId="{206DA1DB-3030-4544-9C9D-F5DDCE6F8D66}"/>
          </ac:spMkLst>
        </pc:spChg>
        <pc:spChg chg="add">
          <ac:chgData name="Timothee Simon" userId="S::tim@mirahi.io::2c993895-ac51-44dd-b42c-1bf9690b8774" providerId="AD" clId="Web-{1B48AB60-33F9-41B9-9E3D-BF217BA62A28}" dt="2021-04-23T12:32:33.313" v="77"/>
          <ac:spMkLst>
            <pc:docMk/>
            <pc:sldMk cId="1641305723" sldId="262"/>
            <ac:spMk id="6" creationId="{8FC9BE17-9A7B-462D-AE50-3D8777387304}"/>
          </ac:spMkLst>
        </pc:spChg>
        <pc:spChg chg="add">
          <ac:chgData name="Timothee Simon" userId="S::tim@mirahi.io::2c993895-ac51-44dd-b42c-1bf9690b8774" providerId="AD" clId="Web-{1B48AB60-33F9-41B9-9E3D-BF217BA62A28}" dt="2021-04-23T12:32:33.313" v="77"/>
          <ac:spMkLst>
            <pc:docMk/>
            <pc:sldMk cId="1641305723" sldId="262"/>
            <ac:spMk id="7" creationId="{3EBE8569-6AEC-4B8C-8D53-2DE337CDBA65}"/>
          </ac:spMkLst>
        </pc:spChg>
        <pc:spChg chg="add del">
          <ac:chgData name="Timothee Simon" userId="S::tim@mirahi.io::2c993895-ac51-44dd-b42c-1bf9690b8774" providerId="AD" clId="Web-{1B48AB60-33F9-41B9-9E3D-BF217BA62A28}" dt="2021-04-23T12:32:33.282" v="76"/>
          <ac:spMkLst>
            <pc:docMk/>
            <pc:sldMk cId="1641305723" sldId="262"/>
            <ac:spMk id="8" creationId="{6966172A-550B-41BC-BF34-F20AF20548AE}"/>
          </ac:spMkLst>
        </pc:spChg>
        <pc:spChg chg="add mod">
          <ac:chgData name="Timothee Simon" userId="S::tim@mirahi.io::2c993895-ac51-44dd-b42c-1bf9690b8774" providerId="AD" clId="Web-{1B48AB60-33F9-41B9-9E3D-BF217BA62A28}" dt="2021-04-23T13:04:30.468" v="197" actId="20577"/>
          <ac:spMkLst>
            <pc:docMk/>
            <pc:sldMk cId="1641305723" sldId="262"/>
            <ac:spMk id="9" creationId="{03AE54B6-1469-4875-8C76-CCB9A5BF0243}"/>
          </ac:spMkLst>
        </pc:spChg>
        <pc:spChg chg="add del">
          <ac:chgData name="Timothee Simon" userId="S::tim@mirahi.io::2c993895-ac51-44dd-b42c-1bf9690b8774" providerId="AD" clId="Web-{1B48AB60-33F9-41B9-9E3D-BF217BA62A28}" dt="2021-04-23T12:32:33.282" v="76"/>
          <ac:spMkLst>
            <pc:docMk/>
            <pc:sldMk cId="1641305723" sldId="262"/>
            <ac:spMk id="11" creationId="{F4C0B10B-D2C4-4A54-AFAD-3D27DF88BB37}"/>
          </ac:spMkLst>
        </pc:spChg>
        <pc:spChg chg="add">
          <ac:chgData name="Timothee Simon" userId="S::tim@mirahi.io::2c993895-ac51-44dd-b42c-1bf9690b8774" providerId="AD" clId="Web-{1B48AB60-33F9-41B9-9E3D-BF217BA62A28}" dt="2021-04-23T12:32:33.313" v="77"/>
          <ac:spMkLst>
            <pc:docMk/>
            <pc:sldMk cId="1641305723" sldId="262"/>
            <ac:spMk id="15" creationId="{55D4142C-5077-457F-A6AD-3FECFDB39685}"/>
          </ac:spMkLst>
        </pc:spChg>
        <pc:spChg chg="add">
          <ac:chgData name="Timothee Simon" userId="S::tim@mirahi.io::2c993895-ac51-44dd-b42c-1bf9690b8774" providerId="AD" clId="Web-{1B48AB60-33F9-41B9-9E3D-BF217BA62A28}" dt="2021-04-23T12:32:33.313" v="77"/>
          <ac:spMkLst>
            <pc:docMk/>
            <pc:sldMk cId="1641305723" sldId="262"/>
            <ac:spMk id="17" creationId="{7A5F0580-5EE9-419F-96EE-B6529EF6E7D0}"/>
          </ac:spMkLst>
        </pc:spChg>
        <pc:grpChg chg="add del">
          <ac:chgData name="Timothee Simon" userId="S::tim@mirahi.io::2c993895-ac51-44dd-b42c-1bf9690b8774" providerId="AD" clId="Web-{1B48AB60-33F9-41B9-9E3D-BF217BA62A28}" dt="2021-04-23T12:32:33.282" v="76"/>
          <ac:grpSpMkLst>
            <pc:docMk/>
            <pc:sldMk cId="1641305723" sldId="262"/>
            <ac:grpSpMk id="13" creationId="{B6BADB90-C74B-40D6-86DC-503F65FCE8DC}"/>
          </ac:grpSpMkLst>
        </pc:grpChg>
        <pc:picChg chg="add mod ord">
          <ac:chgData name="Timothee Simon" userId="S::tim@mirahi.io::2c993895-ac51-44dd-b42c-1bf9690b8774" providerId="AD" clId="Web-{1B48AB60-33F9-41B9-9E3D-BF217BA62A28}" dt="2021-04-23T12:32:37.235" v="78" actId="14100"/>
          <ac:picMkLst>
            <pc:docMk/>
            <pc:sldMk cId="1641305723" sldId="262"/>
            <ac:picMk id="4" creationId="{7EC0D7EE-82C4-4A65-B14A-4387464F2BC2}"/>
          </ac:picMkLst>
        </pc:picChg>
      </pc:sldChg>
      <pc:sldChg chg="addSp delSp modSp mod ord setBg">
        <pc:chgData name="Timothee Simon" userId="S::tim@mirahi.io::2c993895-ac51-44dd-b42c-1bf9690b8774" providerId="AD" clId="Web-{1B48AB60-33F9-41B9-9E3D-BF217BA62A28}" dt="2021-04-23T12:56:57.379" v="174" actId="20577"/>
        <pc:sldMkLst>
          <pc:docMk/>
          <pc:sldMk cId="156181618" sldId="263"/>
        </pc:sldMkLst>
        <pc:spChg chg="mod">
          <ac:chgData name="Timothee Simon" userId="S::tim@mirahi.io::2c993895-ac51-44dd-b42c-1bf9690b8774" providerId="AD" clId="Web-{1B48AB60-33F9-41B9-9E3D-BF217BA62A28}" dt="2021-04-23T12:35:05.348" v="81"/>
          <ac:spMkLst>
            <pc:docMk/>
            <pc:sldMk cId="156181618" sldId="263"/>
            <ac:spMk id="2" creationId="{8873F49F-2A18-4AF5-9D24-C365DCB74659}"/>
          </ac:spMkLst>
        </pc:spChg>
        <pc:spChg chg="del">
          <ac:chgData name="Timothee Simon" userId="S::tim@mirahi.io::2c993895-ac51-44dd-b42c-1bf9690b8774" providerId="AD" clId="Web-{1B48AB60-33F9-41B9-9E3D-BF217BA62A28}" dt="2021-04-23T12:35:02.192" v="79"/>
          <ac:spMkLst>
            <pc:docMk/>
            <pc:sldMk cId="156181618" sldId="263"/>
            <ac:spMk id="3" creationId="{22646552-9722-49DA-8072-239F5857A8E8}"/>
          </ac:spMkLst>
        </pc:spChg>
        <pc:spChg chg="add mod">
          <ac:chgData name="Timothee Simon" userId="S::tim@mirahi.io::2c993895-ac51-44dd-b42c-1bf9690b8774" providerId="AD" clId="Web-{1B48AB60-33F9-41B9-9E3D-BF217BA62A28}" dt="2021-04-23T12:56:57.379" v="174" actId="20577"/>
          <ac:spMkLst>
            <pc:docMk/>
            <pc:sldMk cId="156181618" sldId="263"/>
            <ac:spMk id="8" creationId="{69647605-B633-4468-A859-F971243FD2F6}"/>
          </ac:spMkLst>
        </pc:spChg>
        <pc:spChg chg="add">
          <ac:chgData name="Timothee Simon" userId="S::tim@mirahi.io::2c993895-ac51-44dd-b42c-1bf9690b8774" providerId="AD" clId="Web-{1B48AB60-33F9-41B9-9E3D-BF217BA62A28}" dt="2021-04-23T12:35:05.348" v="81"/>
          <ac:spMkLst>
            <pc:docMk/>
            <pc:sldMk cId="156181618" sldId="263"/>
            <ac:spMk id="11" creationId="{2B566528-1B12-4246-9431-5C2D7D081168}"/>
          </ac:spMkLst>
        </pc:spChg>
        <pc:grpChg chg="add">
          <ac:chgData name="Timothee Simon" userId="S::tim@mirahi.io::2c993895-ac51-44dd-b42c-1bf9690b8774" providerId="AD" clId="Web-{1B48AB60-33F9-41B9-9E3D-BF217BA62A28}" dt="2021-04-23T12:35:05.348" v="81"/>
          <ac:grpSpMkLst>
            <pc:docMk/>
            <pc:sldMk cId="156181618" sldId="263"/>
            <ac:grpSpMk id="13" creationId="{828A5161-06F1-46CF-8AD7-844680A59E13}"/>
          </ac:grpSpMkLst>
        </pc:grpChg>
        <pc:grpChg chg="add">
          <ac:chgData name="Timothee Simon" userId="S::tim@mirahi.io::2c993895-ac51-44dd-b42c-1bf9690b8774" providerId="AD" clId="Web-{1B48AB60-33F9-41B9-9E3D-BF217BA62A28}" dt="2021-04-23T12:35:05.348" v="81"/>
          <ac:grpSpMkLst>
            <pc:docMk/>
            <pc:sldMk cId="156181618" sldId="263"/>
            <ac:grpSpMk id="17" creationId="{5995D10D-E9C9-47DB-AE7E-801FEF38F5C9}"/>
          </ac:grpSpMkLst>
        </pc:grpChg>
        <pc:picChg chg="add mod ord">
          <ac:chgData name="Timothee Simon" userId="S::tim@mirahi.io::2c993895-ac51-44dd-b42c-1bf9690b8774" providerId="AD" clId="Web-{1B48AB60-33F9-41B9-9E3D-BF217BA62A28}" dt="2021-04-23T12:35:05.348" v="81"/>
          <ac:picMkLst>
            <pc:docMk/>
            <pc:sldMk cId="156181618" sldId="263"/>
            <ac:picMk id="4" creationId="{71E5FCD6-7F26-41ED-A9E4-DF2C56DC3119}"/>
          </ac:picMkLst>
        </pc:picChg>
      </pc:sldChg>
      <pc:sldChg chg="ord">
        <pc:chgData name="Timothee Simon" userId="S::tim@mirahi.io::2c993895-ac51-44dd-b42c-1bf9690b8774" providerId="AD" clId="Web-{1B48AB60-33F9-41B9-9E3D-BF217BA62A28}" dt="2021-04-23T12:25:56.460" v="11"/>
        <pc:sldMkLst>
          <pc:docMk/>
          <pc:sldMk cId="372161139" sldId="264"/>
        </pc:sldMkLst>
      </pc:sldChg>
      <pc:sldChg chg="modSp new">
        <pc:chgData name="Timothee Simon" userId="S::tim@mirahi.io::2c993895-ac51-44dd-b42c-1bf9690b8774" providerId="AD" clId="Web-{1B48AB60-33F9-41B9-9E3D-BF217BA62A28}" dt="2021-04-23T12:39:36.042" v="86" actId="20577"/>
        <pc:sldMkLst>
          <pc:docMk/>
          <pc:sldMk cId="2520686802" sldId="266"/>
        </pc:sldMkLst>
        <pc:spChg chg="mod">
          <ac:chgData name="Timothee Simon" userId="S::tim@mirahi.io::2c993895-ac51-44dd-b42c-1bf9690b8774" providerId="AD" clId="Web-{1B48AB60-33F9-41B9-9E3D-BF217BA62A28}" dt="2021-04-23T12:25:15.334" v="3" actId="20577"/>
          <ac:spMkLst>
            <pc:docMk/>
            <pc:sldMk cId="2520686802" sldId="266"/>
            <ac:spMk id="2" creationId="{39072556-EF35-4628-9091-C99211F15ABE}"/>
          </ac:spMkLst>
        </pc:spChg>
        <pc:spChg chg="mod">
          <ac:chgData name="Timothee Simon" userId="S::tim@mirahi.io::2c993895-ac51-44dd-b42c-1bf9690b8774" providerId="AD" clId="Web-{1B48AB60-33F9-41B9-9E3D-BF217BA62A28}" dt="2021-04-23T12:39:36.042" v="86" actId="20577"/>
          <ac:spMkLst>
            <pc:docMk/>
            <pc:sldMk cId="2520686802" sldId="266"/>
            <ac:spMk id="3" creationId="{52464612-9427-4C73-96C7-E3AB6EF428A9}"/>
          </ac:spMkLst>
        </pc:spChg>
      </pc:sldChg>
      <pc:sldChg chg="addSp delSp modSp new mod setBg">
        <pc:chgData name="Timothee Simon" userId="S::tim@mirahi.io::2c993895-ac51-44dd-b42c-1bf9690b8774" providerId="AD" clId="Web-{1B48AB60-33F9-41B9-9E3D-BF217BA62A28}" dt="2021-04-23T13:05:37.610" v="226" actId="20577"/>
        <pc:sldMkLst>
          <pc:docMk/>
          <pc:sldMk cId="2795082691" sldId="267"/>
        </pc:sldMkLst>
        <pc:spChg chg="mod">
          <ac:chgData name="Timothee Simon" userId="S::tim@mirahi.io::2c993895-ac51-44dd-b42c-1bf9690b8774" providerId="AD" clId="Web-{1B48AB60-33F9-41B9-9E3D-BF217BA62A28}" dt="2021-04-23T12:31:57.468" v="73"/>
          <ac:spMkLst>
            <pc:docMk/>
            <pc:sldMk cId="2795082691" sldId="267"/>
            <ac:spMk id="2" creationId="{C9F886A0-4000-486F-A690-4D2D7F245B39}"/>
          </ac:spMkLst>
        </pc:spChg>
        <pc:spChg chg="del">
          <ac:chgData name="Timothee Simon" userId="S::tim@mirahi.io::2c993895-ac51-44dd-b42c-1bf9690b8774" providerId="AD" clId="Web-{1B48AB60-33F9-41B9-9E3D-BF217BA62A28}" dt="2021-04-23T12:31:49.906" v="72"/>
          <ac:spMkLst>
            <pc:docMk/>
            <pc:sldMk cId="2795082691" sldId="267"/>
            <ac:spMk id="3" creationId="{B254E50C-7B84-4853-A0E3-246AA7E1697F}"/>
          </ac:spMkLst>
        </pc:spChg>
        <pc:spChg chg="add mod">
          <ac:chgData name="Timothee Simon" userId="S::tim@mirahi.io::2c993895-ac51-44dd-b42c-1bf9690b8774" providerId="AD" clId="Web-{1B48AB60-33F9-41B9-9E3D-BF217BA62A28}" dt="2021-04-23T13:05:37.610" v="226" actId="20577"/>
          <ac:spMkLst>
            <pc:docMk/>
            <pc:sldMk cId="2795082691" sldId="267"/>
            <ac:spMk id="8" creationId="{9F0A4481-7671-4D95-B118-3E81E23ED657}"/>
          </ac:spMkLst>
        </pc:spChg>
        <pc:spChg chg="add">
          <ac:chgData name="Timothee Simon" userId="S::tim@mirahi.io::2c993895-ac51-44dd-b42c-1bf9690b8774" providerId="AD" clId="Web-{1B48AB60-33F9-41B9-9E3D-BF217BA62A28}" dt="2021-04-23T12:31:57.468" v="73"/>
          <ac:spMkLst>
            <pc:docMk/>
            <pc:sldMk cId="2795082691" sldId="267"/>
            <ac:spMk id="11" creationId="{2B566528-1B12-4246-9431-5C2D7D081168}"/>
          </ac:spMkLst>
        </pc:spChg>
        <pc:grpChg chg="add">
          <ac:chgData name="Timothee Simon" userId="S::tim@mirahi.io::2c993895-ac51-44dd-b42c-1bf9690b8774" providerId="AD" clId="Web-{1B48AB60-33F9-41B9-9E3D-BF217BA62A28}" dt="2021-04-23T12:31:57.468" v="73"/>
          <ac:grpSpMkLst>
            <pc:docMk/>
            <pc:sldMk cId="2795082691" sldId="267"/>
            <ac:grpSpMk id="13" creationId="{828A5161-06F1-46CF-8AD7-844680A59E13}"/>
          </ac:grpSpMkLst>
        </pc:grpChg>
        <pc:grpChg chg="add">
          <ac:chgData name="Timothee Simon" userId="S::tim@mirahi.io::2c993895-ac51-44dd-b42c-1bf9690b8774" providerId="AD" clId="Web-{1B48AB60-33F9-41B9-9E3D-BF217BA62A28}" dt="2021-04-23T12:31:57.468" v="73"/>
          <ac:grpSpMkLst>
            <pc:docMk/>
            <pc:sldMk cId="2795082691" sldId="267"/>
            <ac:grpSpMk id="17" creationId="{5995D10D-E9C9-47DB-AE7E-801FEF38F5C9}"/>
          </ac:grpSpMkLst>
        </pc:grpChg>
        <pc:picChg chg="add mod ord">
          <ac:chgData name="Timothee Simon" userId="S::tim@mirahi.io::2c993895-ac51-44dd-b42c-1bf9690b8774" providerId="AD" clId="Web-{1B48AB60-33F9-41B9-9E3D-BF217BA62A28}" dt="2021-04-23T12:31:57.468" v="73"/>
          <ac:picMkLst>
            <pc:docMk/>
            <pc:sldMk cId="2795082691" sldId="267"/>
            <ac:picMk id="4" creationId="{93D0DA6C-1227-4BBC-9B8B-07190517D9C2}"/>
          </ac:picMkLst>
        </pc:picChg>
      </pc:sldChg>
      <pc:sldChg chg="addSp delSp modSp new mod ord setBg setClrOvrMap">
        <pc:chgData name="Timothee Simon" userId="S::tim@mirahi.io::2c993895-ac51-44dd-b42c-1bf9690b8774" providerId="AD" clId="Web-{1B48AB60-33F9-41B9-9E3D-BF217BA62A28}" dt="2021-04-23T12:41:57.031" v="91"/>
        <pc:sldMkLst>
          <pc:docMk/>
          <pc:sldMk cId="1108096377" sldId="268"/>
        </pc:sldMkLst>
        <pc:spChg chg="mod ord">
          <ac:chgData name="Timothee Simon" userId="S::tim@mirahi.io::2c993895-ac51-44dd-b42c-1bf9690b8774" providerId="AD" clId="Web-{1B48AB60-33F9-41B9-9E3D-BF217BA62A28}" dt="2021-04-23T12:29:45.825" v="50"/>
          <ac:spMkLst>
            <pc:docMk/>
            <pc:sldMk cId="1108096377" sldId="268"/>
            <ac:spMk id="2" creationId="{09CA798C-F1F6-412D-B679-9567C4BF4DC8}"/>
          </ac:spMkLst>
        </pc:spChg>
        <pc:spChg chg="mod ord">
          <ac:chgData name="Timothee Simon" userId="S::tim@mirahi.io::2c993895-ac51-44dd-b42c-1bf9690b8774" providerId="AD" clId="Web-{1B48AB60-33F9-41B9-9E3D-BF217BA62A28}" dt="2021-04-23T12:30:41.123" v="71" actId="20577"/>
          <ac:spMkLst>
            <pc:docMk/>
            <pc:sldMk cId="1108096377" sldId="268"/>
            <ac:spMk id="3" creationId="{C706081A-8971-4F98-9BA6-0CD645C99D81}"/>
          </ac:spMkLst>
        </pc:spChg>
        <pc:spChg chg="add mod">
          <ac:chgData name="Timothee Simon" userId="S::tim@mirahi.io::2c993895-ac51-44dd-b42c-1bf9690b8774" providerId="AD" clId="Web-{1B48AB60-33F9-41B9-9E3D-BF217BA62A28}" dt="2021-04-23T12:29:15.496" v="47" actId="1076"/>
          <ac:spMkLst>
            <pc:docMk/>
            <pc:sldMk cId="1108096377" sldId="268"/>
            <ac:spMk id="8" creationId="{D8B5252A-8A37-4229-882B-F45A5F6CC446}"/>
          </ac:spMkLst>
        </pc:spChg>
        <pc:spChg chg="add">
          <ac:chgData name="Timothee Simon" userId="S::tim@mirahi.io::2c993895-ac51-44dd-b42c-1bf9690b8774" providerId="AD" clId="Web-{1B48AB60-33F9-41B9-9E3D-BF217BA62A28}" dt="2021-04-23T12:29:45.825" v="50"/>
          <ac:spMkLst>
            <pc:docMk/>
            <pc:sldMk cId="1108096377" sldId="268"/>
            <ac:spMk id="17" creationId="{2A785343-5D24-4118-A2E4-665D196F60C2}"/>
          </ac:spMkLst>
        </pc:spChg>
        <pc:spChg chg="add">
          <ac:chgData name="Timothee Simon" userId="S::tim@mirahi.io::2c993895-ac51-44dd-b42c-1bf9690b8774" providerId="AD" clId="Web-{1B48AB60-33F9-41B9-9E3D-BF217BA62A28}" dt="2021-04-23T12:29:45.825" v="50"/>
          <ac:spMkLst>
            <pc:docMk/>
            <pc:sldMk cId="1108096377" sldId="268"/>
            <ac:spMk id="19" creationId="{32F4D216-10B7-4DCA-A0A1-068E9E32F4F2}"/>
          </ac:spMkLst>
        </pc:spChg>
        <pc:picChg chg="add mod ord">
          <ac:chgData name="Timothee Simon" userId="S::tim@mirahi.io::2c993895-ac51-44dd-b42c-1bf9690b8774" providerId="AD" clId="Web-{1B48AB60-33F9-41B9-9E3D-BF217BA62A28}" dt="2021-04-23T12:29:59.825" v="54" actId="1076"/>
          <ac:picMkLst>
            <pc:docMk/>
            <pc:sldMk cId="1108096377" sldId="268"/>
            <ac:picMk id="4" creationId="{91049A9C-612B-4824-9850-A39C2CFD7A3E}"/>
          </ac:picMkLst>
        </pc:picChg>
        <pc:picChg chg="add del mod">
          <ac:chgData name="Timothee Simon" userId="S::tim@mirahi.io::2c993895-ac51-44dd-b42c-1bf9690b8774" providerId="AD" clId="Web-{1B48AB60-33F9-41B9-9E3D-BF217BA62A28}" dt="2021-04-23T12:28:00.869" v="35"/>
          <ac:picMkLst>
            <pc:docMk/>
            <pc:sldMk cId="1108096377" sldId="268"/>
            <ac:picMk id="5" creationId="{D9288D56-3966-4785-BA50-67AB840E3911}"/>
          </ac:picMkLst>
        </pc:picChg>
        <pc:picChg chg="add mod">
          <ac:chgData name="Timothee Simon" userId="S::tim@mirahi.io::2c993895-ac51-44dd-b42c-1bf9690b8774" providerId="AD" clId="Web-{1B48AB60-33F9-41B9-9E3D-BF217BA62A28}" dt="2021-04-23T12:29:45.825" v="50"/>
          <ac:picMkLst>
            <pc:docMk/>
            <pc:sldMk cId="1108096377" sldId="268"/>
            <ac:picMk id="6" creationId="{4B956AB7-BD1D-4BC2-BB05-F59933D82AF6}"/>
          </ac:picMkLst>
        </pc:picChg>
        <pc:picChg chg="add mod">
          <ac:chgData name="Timothee Simon" userId="S::tim@mirahi.io::2c993895-ac51-44dd-b42c-1bf9690b8774" providerId="AD" clId="Web-{1B48AB60-33F9-41B9-9E3D-BF217BA62A28}" dt="2021-04-23T12:30:30.045" v="63" actId="1076"/>
          <ac:picMkLst>
            <pc:docMk/>
            <pc:sldMk cId="1108096377" sldId="268"/>
            <ac:picMk id="7" creationId="{76462AF6-B642-4718-AB06-9EE1ADFDE370}"/>
          </ac:picMkLst>
        </pc:picChg>
        <pc:picChg chg="add del mod">
          <ac:chgData name="Timothee Simon" userId="S::tim@mirahi.io::2c993895-ac51-44dd-b42c-1bf9690b8774" providerId="AD" clId="Web-{1B48AB60-33F9-41B9-9E3D-BF217BA62A28}" dt="2021-04-23T12:28:46.605" v="46"/>
          <ac:picMkLst>
            <pc:docMk/>
            <pc:sldMk cId="1108096377" sldId="268"/>
            <ac:picMk id="9" creationId="{0A50B791-FDB6-402E-8897-6A3CA587B2C2}"/>
          </ac:picMkLst>
        </pc:picChg>
        <pc:picChg chg="add mod ord">
          <ac:chgData name="Timothee Simon" userId="S::tim@mirahi.io::2c993895-ac51-44dd-b42c-1bf9690b8774" providerId="AD" clId="Web-{1B48AB60-33F9-41B9-9E3D-BF217BA62A28}" dt="2021-04-23T12:29:45.825" v="50"/>
          <ac:picMkLst>
            <pc:docMk/>
            <pc:sldMk cId="1108096377" sldId="268"/>
            <ac:picMk id="10" creationId="{AD5E61A8-B281-4DF0-97AF-3A3117A50FEB}"/>
          </ac:picMkLst>
        </pc:picChg>
        <pc:picChg chg="add del mod">
          <ac:chgData name="Timothee Simon" userId="S::tim@mirahi.io::2c993895-ac51-44dd-b42c-1bf9690b8774" providerId="AD" clId="Web-{1B48AB60-33F9-41B9-9E3D-BF217BA62A28}" dt="2021-04-23T12:29:22.293" v="48"/>
          <ac:picMkLst>
            <pc:docMk/>
            <pc:sldMk cId="1108096377" sldId="268"/>
            <ac:picMk id="11" creationId="{89066A3E-85FB-41A3-BE49-F1DA2FA14AB8}"/>
          </ac:picMkLst>
        </pc:picChg>
        <pc:picChg chg="add mod ord">
          <ac:chgData name="Timothee Simon" userId="S::tim@mirahi.io::2c993895-ac51-44dd-b42c-1bf9690b8774" providerId="AD" clId="Web-{1B48AB60-33F9-41B9-9E3D-BF217BA62A28}" dt="2021-04-23T12:29:45.825" v="50"/>
          <ac:picMkLst>
            <pc:docMk/>
            <pc:sldMk cId="1108096377" sldId="268"/>
            <ac:picMk id="12" creationId="{8DB9990B-BDC5-4D99-970E-BBB6C99CCB59}"/>
          </ac:picMkLst>
        </pc:picChg>
      </pc:sldChg>
      <pc:sldChg chg="modSp new ord">
        <pc:chgData name="Timothee Simon" userId="S::tim@mirahi.io::2c993895-ac51-44dd-b42c-1bf9690b8774" providerId="AD" clId="Web-{1B48AB60-33F9-41B9-9E3D-BF217BA62A28}" dt="2021-04-23T12:41:50.311" v="89"/>
        <pc:sldMkLst>
          <pc:docMk/>
          <pc:sldMk cId="1457360394" sldId="269"/>
        </pc:sldMkLst>
        <pc:spChg chg="mod">
          <ac:chgData name="Timothee Simon" userId="S::tim@mirahi.io::2c993895-ac51-44dd-b42c-1bf9690b8774" providerId="AD" clId="Web-{1B48AB60-33F9-41B9-9E3D-BF217BA62A28}" dt="2021-04-23T12:41:44.717" v="88" actId="20577"/>
          <ac:spMkLst>
            <pc:docMk/>
            <pc:sldMk cId="1457360394" sldId="269"/>
            <ac:spMk id="2" creationId="{93ABEF5A-915E-4107-A3AB-4A726B62FA09}"/>
          </ac:spMkLst>
        </pc:spChg>
      </pc:sldChg>
      <pc:sldChg chg="modSp new">
        <pc:chgData name="Timothee Simon" userId="S::tim@mirahi.io::2c993895-ac51-44dd-b42c-1bf9690b8774" providerId="AD" clId="Web-{1B48AB60-33F9-41B9-9E3D-BF217BA62A28}" dt="2021-04-23T13:00:17.430" v="185" actId="20577"/>
        <pc:sldMkLst>
          <pc:docMk/>
          <pc:sldMk cId="1610519468" sldId="270"/>
        </pc:sldMkLst>
        <pc:spChg chg="mod">
          <ac:chgData name="Timothee Simon" userId="S::tim@mirahi.io::2c993895-ac51-44dd-b42c-1bf9690b8774" providerId="AD" clId="Web-{1B48AB60-33F9-41B9-9E3D-BF217BA62A28}" dt="2021-04-23T13:00:17.430" v="185" actId="20577"/>
          <ac:spMkLst>
            <pc:docMk/>
            <pc:sldMk cId="1610519468" sldId="270"/>
            <ac:spMk id="2" creationId="{58031588-4D11-4B0F-ABE5-7B2AB6E5E06C}"/>
          </ac:spMkLst>
        </pc:spChg>
      </pc:sldChg>
      <pc:sldChg chg="modSp new">
        <pc:chgData name="Timothee Simon" userId="S::tim@mirahi.io::2c993895-ac51-44dd-b42c-1bf9690b8774" providerId="AD" clId="Web-{1B48AB60-33F9-41B9-9E3D-BF217BA62A28}" dt="2021-04-23T13:06:37.330" v="247" actId="20577"/>
        <pc:sldMkLst>
          <pc:docMk/>
          <pc:sldMk cId="2268675408" sldId="271"/>
        </pc:sldMkLst>
        <pc:spChg chg="mod">
          <ac:chgData name="Timothee Simon" userId="S::tim@mirahi.io::2c993895-ac51-44dd-b42c-1bf9690b8774" providerId="AD" clId="Web-{1B48AB60-33F9-41B9-9E3D-BF217BA62A28}" dt="2021-04-23T13:01:19.010" v="192" actId="20577"/>
          <ac:spMkLst>
            <pc:docMk/>
            <pc:sldMk cId="2268675408" sldId="271"/>
            <ac:spMk id="2" creationId="{E0CF85AB-168A-47D5-BA50-9E333A8738CA}"/>
          </ac:spMkLst>
        </pc:spChg>
        <pc:spChg chg="mod">
          <ac:chgData name="Timothee Simon" userId="S::tim@mirahi.io::2c993895-ac51-44dd-b42c-1bf9690b8774" providerId="AD" clId="Web-{1B48AB60-33F9-41B9-9E3D-BF217BA62A28}" dt="2021-04-23T13:06:37.330" v="247" actId="20577"/>
          <ac:spMkLst>
            <pc:docMk/>
            <pc:sldMk cId="2268675408" sldId="271"/>
            <ac:spMk id="3" creationId="{C482451E-C2AD-4D94-8E26-315D353BBB0C}"/>
          </ac:spMkLst>
        </pc:spChg>
      </pc:sldChg>
    </pc:docChg>
  </pc:docChgLst>
  <pc:docChgLst>
    <pc:chgData name="Timothee Simon" userId="S::tim@mirahi.io::2c993895-ac51-44dd-b42c-1bf9690b8774" providerId="AD" clId="Web-{88CFF1B4-4DB3-4571-A50E-6AD9174584E2}"/>
    <pc:docChg chg="addSld modSld sldOrd">
      <pc:chgData name="Timothee Simon" userId="S::tim@mirahi.io::2c993895-ac51-44dd-b42c-1bf9690b8774" providerId="AD" clId="Web-{88CFF1B4-4DB3-4571-A50E-6AD9174584E2}" dt="2021-04-23T12:12:38.100" v="227" actId="20577"/>
      <pc:docMkLst>
        <pc:docMk/>
      </pc:docMkLst>
      <pc:sldChg chg="ord">
        <pc:chgData name="Timothee Simon" userId="S::tim@mirahi.io::2c993895-ac51-44dd-b42c-1bf9690b8774" providerId="AD" clId="Web-{88CFF1B4-4DB3-4571-A50E-6AD9174584E2}" dt="2021-04-23T11:59:20.609" v="4"/>
        <pc:sldMkLst>
          <pc:docMk/>
          <pc:sldMk cId="1979556868" sldId="258"/>
        </pc:sldMkLst>
      </pc:sldChg>
      <pc:sldChg chg="modSp">
        <pc:chgData name="Timothee Simon" userId="S::tim@mirahi.io::2c993895-ac51-44dd-b42c-1bf9690b8774" providerId="AD" clId="Web-{88CFF1B4-4DB3-4571-A50E-6AD9174584E2}" dt="2021-04-23T11:59:01.889" v="3" actId="20577"/>
        <pc:sldMkLst>
          <pc:docMk/>
          <pc:sldMk cId="1551428857" sldId="259"/>
        </pc:sldMkLst>
        <pc:spChg chg="mod">
          <ac:chgData name="Timothee Simon" userId="S::tim@mirahi.io::2c993895-ac51-44dd-b42c-1bf9690b8774" providerId="AD" clId="Web-{88CFF1B4-4DB3-4571-A50E-6AD9174584E2}" dt="2021-04-23T11:59:01.889" v="3" actId="20577"/>
          <ac:spMkLst>
            <pc:docMk/>
            <pc:sldMk cId="1551428857" sldId="259"/>
            <ac:spMk id="3" creationId="{4F78B0F3-4605-445F-A887-50F7B60A92C2}"/>
          </ac:spMkLst>
        </pc:spChg>
      </pc:sldChg>
      <pc:sldChg chg="modSp new">
        <pc:chgData name="Timothee Simon" userId="S::tim@mirahi.io::2c993895-ac51-44dd-b42c-1bf9690b8774" providerId="AD" clId="Web-{88CFF1B4-4DB3-4571-A50E-6AD9174584E2}" dt="2021-04-23T12:09:41.970" v="134" actId="20577"/>
        <pc:sldMkLst>
          <pc:docMk/>
          <pc:sldMk cId="3842695768" sldId="260"/>
        </pc:sldMkLst>
        <pc:spChg chg="mod">
          <ac:chgData name="Timothee Simon" userId="S::tim@mirahi.io::2c993895-ac51-44dd-b42c-1bf9690b8774" providerId="AD" clId="Web-{88CFF1B4-4DB3-4571-A50E-6AD9174584E2}" dt="2021-04-23T12:07:30.138" v="63" actId="20577"/>
          <ac:spMkLst>
            <pc:docMk/>
            <pc:sldMk cId="3842695768" sldId="260"/>
            <ac:spMk id="2" creationId="{B1521C18-9ABA-4E3B-B5C6-06AE4C4AB7B9}"/>
          </ac:spMkLst>
        </pc:spChg>
        <pc:spChg chg="mod">
          <ac:chgData name="Timothee Simon" userId="S::tim@mirahi.io::2c993895-ac51-44dd-b42c-1bf9690b8774" providerId="AD" clId="Web-{88CFF1B4-4DB3-4571-A50E-6AD9174584E2}" dt="2021-04-23T12:09:41.970" v="134" actId="20577"/>
          <ac:spMkLst>
            <pc:docMk/>
            <pc:sldMk cId="3842695768" sldId="260"/>
            <ac:spMk id="3" creationId="{555CA9B9-43B9-49FC-BC15-B98D4ACCCC2A}"/>
          </ac:spMkLst>
        </pc:spChg>
      </pc:sldChg>
      <pc:sldChg chg="modSp new">
        <pc:chgData name="Timothee Simon" userId="S::tim@mirahi.io::2c993895-ac51-44dd-b42c-1bf9690b8774" providerId="AD" clId="Web-{88CFF1B4-4DB3-4571-A50E-6AD9174584E2}" dt="2021-04-23T12:11:47.381" v="208" actId="20577"/>
        <pc:sldMkLst>
          <pc:docMk/>
          <pc:sldMk cId="951151906" sldId="261"/>
        </pc:sldMkLst>
        <pc:spChg chg="mod">
          <ac:chgData name="Timothee Simon" userId="S::tim@mirahi.io::2c993895-ac51-44dd-b42c-1bf9690b8774" providerId="AD" clId="Web-{88CFF1B4-4DB3-4571-A50E-6AD9174584E2}" dt="2021-04-23T12:10:06.940" v="141" actId="20577"/>
          <ac:spMkLst>
            <pc:docMk/>
            <pc:sldMk cId="951151906" sldId="261"/>
            <ac:spMk id="2" creationId="{CC903881-A93E-452D-9F2D-24E4F78382DD}"/>
          </ac:spMkLst>
        </pc:spChg>
        <pc:spChg chg="mod">
          <ac:chgData name="Timothee Simon" userId="S::tim@mirahi.io::2c993895-ac51-44dd-b42c-1bf9690b8774" providerId="AD" clId="Web-{88CFF1B4-4DB3-4571-A50E-6AD9174584E2}" dt="2021-04-23T12:11:47.381" v="208" actId="20577"/>
          <ac:spMkLst>
            <pc:docMk/>
            <pc:sldMk cId="951151906" sldId="261"/>
            <ac:spMk id="3" creationId="{DC4D9A88-C196-4303-B518-68F8558AB35B}"/>
          </ac:spMkLst>
        </pc:spChg>
      </pc:sldChg>
      <pc:sldChg chg="modSp new">
        <pc:chgData name="Timothee Simon" userId="S::tim@mirahi.io::2c993895-ac51-44dd-b42c-1bf9690b8774" providerId="AD" clId="Web-{88CFF1B4-4DB3-4571-A50E-6AD9174584E2}" dt="2021-04-23T12:12:07.677" v="217" actId="20577"/>
        <pc:sldMkLst>
          <pc:docMk/>
          <pc:sldMk cId="1641305723" sldId="262"/>
        </pc:sldMkLst>
        <pc:spChg chg="mod">
          <ac:chgData name="Timothee Simon" userId="S::tim@mirahi.io::2c993895-ac51-44dd-b42c-1bf9690b8774" providerId="AD" clId="Web-{88CFF1B4-4DB3-4571-A50E-6AD9174584E2}" dt="2021-04-23T12:12:07.677" v="217" actId="20577"/>
          <ac:spMkLst>
            <pc:docMk/>
            <pc:sldMk cId="1641305723" sldId="262"/>
            <ac:spMk id="2" creationId="{3727712B-2431-4AB9-9604-CF9FB1924447}"/>
          </ac:spMkLst>
        </pc:spChg>
      </pc:sldChg>
      <pc:sldChg chg="modSp new ord">
        <pc:chgData name="Timothee Simon" userId="S::tim@mirahi.io::2c993895-ac51-44dd-b42c-1bf9690b8774" providerId="AD" clId="Web-{88CFF1B4-4DB3-4571-A50E-6AD9174584E2}" dt="2021-04-23T12:12:23.756" v="223" actId="20577"/>
        <pc:sldMkLst>
          <pc:docMk/>
          <pc:sldMk cId="156181618" sldId="263"/>
        </pc:sldMkLst>
        <pc:spChg chg="mod">
          <ac:chgData name="Timothee Simon" userId="S::tim@mirahi.io::2c993895-ac51-44dd-b42c-1bf9690b8774" providerId="AD" clId="Web-{88CFF1B4-4DB3-4571-A50E-6AD9174584E2}" dt="2021-04-23T12:12:23.756" v="223" actId="20577"/>
          <ac:spMkLst>
            <pc:docMk/>
            <pc:sldMk cId="156181618" sldId="263"/>
            <ac:spMk id="2" creationId="{8873F49F-2A18-4AF5-9D24-C365DCB74659}"/>
          </ac:spMkLst>
        </pc:spChg>
      </pc:sldChg>
      <pc:sldChg chg="modSp new">
        <pc:chgData name="Timothee Simon" userId="S::tim@mirahi.io::2c993895-ac51-44dd-b42c-1bf9690b8774" providerId="AD" clId="Web-{88CFF1B4-4DB3-4571-A50E-6AD9174584E2}" dt="2021-04-23T12:12:38.100" v="227" actId="20577"/>
        <pc:sldMkLst>
          <pc:docMk/>
          <pc:sldMk cId="372161139" sldId="264"/>
        </pc:sldMkLst>
        <pc:spChg chg="mod">
          <ac:chgData name="Timothee Simon" userId="S::tim@mirahi.io::2c993895-ac51-44dd-b42c-1bf9690b8774" providerId="AD" clId="Web-{88CFF1B4-4DB3-4571-A50E-6AD9174584E2}" dt="2021-04-23T12:12:38.100" v="227" actId="20577"/>
          <ac:spMkLst>
            <pc:docMk/>
            <pc:sldMk cId="372161139" sldId="264"/>
            <ac:spMk id="2" creationId="{0F2FDF8B-14E7-41B7-985B-FF9338535E5B}"/>
          </ac:spMkLst>
        </pc:spChg>
      </pc:sldChg>
    </pc:docChg>
  </pc:docChgLst>
  <pc:docChgLst>
    <pc:chgData name="Timothee Simon" userId="S::tim@mirahi.io::2c993895-ac51-44dd-b42c-1bf9690b8774" providerId="AD" clId="Web-{E4E94F9A-4748-4867-B31C-09CBC31FC263}"/>
    <pc:docChg chg="modSld">
      <pc:chgData name="Timothee Simon" userId="S::tim@mirahi.io::2c993895-ac51-44dd-b42c-1bf9690b8774" providerId="AD" clId="Web-{E4E94F9A-4748-4867-B31C-09CBC31FC263}" dt="2021-04-23T15:00:10.610" v="172" actId="20577"/>
      <pc:docMkLst>
        <pc:docMk/>
      </pc:docMkLst>
      <pc:sldChg chg="modSp">
        <pc:chgData name="Timothee Simon" userId="S::tim@mirahi.io::2c993895-ac51-44dd-b42c-1bf9690b8774" providerId="AD" clId="Web-{E4E94F9A-4748-4867-B31C-09CBC31FC263}" dt="2021-04-23T14:50:54.105" v="97" actId="20577"/>
        <pc:sldMkLst>
          <pc:docMk/>
          <pc:sldMk cId="2794548904" sldId="257"/>
        </pc:sldMkLst>
        <pc:spChg chg="mod">
          <ac:chgData name="Timothee Simon" userId="S::tim@mirahi.io::2c993895-ac51-44dd-b42c-1bf9690b8774" providerId="AD" clId="Web-{E4E94F9A-4748-4867-B31C-09CBC31FC263}" dt="2021-04-23T14:50:54.105" v="97" actId="20577"/>
          <ac:spMkLst>
            <pc:docMk/>
            <pc:sldMk cId="2794548904" sldId="257"/>
            <ac:spMk id="3" creationId="{F85D480E-A907-4A2C-97FC-1B2EB2AD3585}"/>
          </ac:spMkLst>
        </pc:spChg>
      </pc:sldChg>
      <pc:sldChg chg="modSp">
        <pc:chgData name="Timothee Simon" userId="S::tim@mirahi.io::2c993895-ac51-44dd-b42c-1bf9690b8774" providerId="AD" clId="Web-{E4E94F9A-4748-4867-B31C-09CBC31FC263}" dt="2021-04-23T14:58:59.715" v="167" actId="20577"/>
        <pc:sldMkLst>
          <pc:docMk/>
          <pc:sldMk cId="1641305723" sldId="262"/>
        </pc:sldMkLst>
        <pc:spChg chg="mod">
          <ac:chgData name="Timothee Simon" userId="S::tim@mirahi.io::2c993895-ac51-44dd-b42c-1bf9690b8774" providerId="AD" clId="Web-{E4E94F9A-4748-4867-B31C-09CBC31FC263}" dt="2021-04-23T14:58:59.715" v="167" actId="20577"/>
          <ac:spMkLst>
            <pc:docMk/>
            <pc:sldMk cId="1641305723" sldId="262"/>
            <ac:spMk id="9" creationId="{03AE54B6-1469-4875-8C76-CCB9A5BF0243}"/>
          </ac:spMkLst>
        </pc:spChg>
      </pc:sldChg>
      <pc:sldChg chg="addSp delSp modSp mod setBg">
        <pc:chgData name="Timothee Simon" userId="S::tim@mirahi.io::2c993895-ac51-44dd-b42c-1bf9690b8774" providerId="AD" clId="Web-{E4E94F9A-4748-4867-B31C-09CBC31FC263}" dt="2021-04-23T14:47:56.876" v="87" actId="20577"/>
        <pc:sldMkLst>
          <pc:docMk/>
          <pc:sldMk cId="2084858071" sldId="265"/>
        </pc:sldMkLst>
        <pc:spChg chg="mod">
          <ac:chgData name="Timothee Simon" userId="S::tim@mirahi.io::2c993895-ac51-44dd-b42c-1bf9690b8774" providerId="AD" clId="Web-{E4E94F9A-4748-4867-B31C-09CBC31FC263}" dt="2021-04-23T14:44:09.941" v="3"/>
          <ac:spMkLst>
            <pc:docMk/>
            <pc:sldMk cId="2084858071" sldId="265"/>
            <ac:spMk id="2" creationId="{F3274DF6-7E9B-4E49-8453-9F56FCB43407}"/>
          </ac:spMkLst>
        </pc:spChg>
        <pc:spChg chg="mod">
          <ac:chgData name="Timothee Simon" userId="S::tim@mirahi.io::2c993895-ac51-44dd-b42c-1bf9690b8774" providerId="AD" clId="Web-{E4E94F9A-4748-4867-B31C-09CBC31FC263}" dt="2021-04-23T14:47:56.876" v="87" actId="20577"/>
          <ac:spMkLst>
            <pc:docMk/>
            <pc:sldMk cId="2084858071" sldId="265"/>
            <ac:spMk id="3" creationId="{F80CD4F3-58BA-481A-B8FF-E8554D651642}"/>
          </ac:spMkLst>
        </pc:spChg>
        <pc:spChg chg="add del">
          <ac:chgData name="Timothee Simon" userId="S::tim@mirahi.io::2c993895-ac51-44dd-b42c-1bf9690b8774" providerId="AD" clId="Web-{E4E94F9A-4748-4867-B31C-09CBC31FC263}" dt="2021-04-23T14:44:09.941" v="2"/>
          <ac:spMkLst>
            <pc:docMk/>
            <pc:sldMk cId="2084858071" sldId="265"/>
            <ac:spMk id="9" creationId="{6B5E2835-4E47-45B3-9CFE-732FF7B05472}"/>
          </ac:spMkLst>
        </pc:spChg>
        <pc:spChg chg="add del">
          <ac:chgData name="Timothee Simon" userId="S::tim@mirahi.io::2c993895-ac51-44dd-b42c-1bf9690b8774" providerId="AD" clId="Web-{E4E94F9A-4748-4867-B31C-09CBC31FC263}" dt="2021-04-23T14:44:09.941" v="2"/>
          <ac:spMkLst>
            <pc:docMk/>
            <pc:sldMk cId="2084858071" sldId="265"/>
            <ac:spMk id="11" creationId="{5B45AD5D-AA52-4F7B-9362-576A39AD9E09}"/>
          </ac:spMkLst>
        </pc:spChg>
        <pc:spChg chg="add del">
          <ac:chgData name="Timothee Simon" userId="S::tim@mirahi.io::2c993895-ac51-44dd-b42c-1bf9690b8774" providerId="AD" clId="Web-{E4E94F9A-4748-4867-B31C-09CBC31FC263}" dt="2021-04-23T14:44:09.941" v="2"/>
          <ac:spMkLst>
            <pc:docMk/>
            <pc:sldMk cId="2084858071" sldId="265"/>
            <ac:spMk id="13" creationId="{AEDD7960-4866-4399-BEF6-DD1431AB4E34}"/>
          </ac:spMkLst>
        </pc:spChg>
        <pc:spChg chg="add del">
          <ac:chgData name="Timothee Simon" userId="S::tim@mirahi.io::2c993895-ac51-44dd-b42c-1bf9690b8774" providerId="AD" clId="Web-{E4E94F9A-4748-4867-B31C-09CBC31FC263}" dt="2021-04-23T14:44:09.941" v="2"/>
          <ac:spMkLst>
            <pc:docMk/>
            <pc:sldMk cId="2084858071" sldId="265"/>
            <ac:spMk id="15" creationId="{55D4142C-5077-457F-A6AD-3FECFDB39685}"/>
          </ac:spMkLst>
        </pc:spChg>
        <pc:spChg chg="add del">
          <ac:chgData name="Timothee Simon" userId="S::tim@mirahi.io::2c993895-ac51-44dd-b42c-1bf9690b8774" providerId="AD" clId="Web-{E4E94F9A-4748-4867-B31C-09CBC31FC263}" dt="2021-04-23T14:44:09.941" v="2"/>
          <ac:spMkLst>
            <pc:docMk/>
            <pc:sldMk cId="2084858071" sldId="265"/>
            <ac:spMk id="17" creationId="{7A5F0580-5EE9-419F-96EE-B6529EF6E7D0}"/>
          </ac:spMkLst>
        </pc:spChg>
        <pc:picChg chg="add mod ord">
          <ac:chgData name="Timothee Simon" userId="S::tim@mirahi.io::2c993895-ac51-44dd-b42c-1bf9690b8774" providerId="AD" clId="Web-{E4E94F9A-4748-4867-B31C-09CBC31FC263}" dt="2021-04-23T14:44:09.941" v="3"/>
          <ac:picMkLst>
            <pc:docMk/>
            <pc:sldMk cId="2084858071" sldId="265"/>
            <ac:picMk id="4" creationId="{59EEF06C-B875-438F-BF97-A259E31C37EF}"/>
          </ac:picMkLst>
        </pc:picChg>
        <pc:cxnChg chg="add">
          <ac:chgData name="Timothee Simon" userId="S::tim@mirahi.io::2c993895-ac51-44dd-b42c-1bf9690b8774" providerId="AD" clId="Web-{E4E94F9A-4748-4867-B31C-09CBC31FC263}" dt="2021-04-23T14:44:09.941" v="3"/>
          <ac:cxnSpMkLst>
            <pc:docMk/>
            <pc:sldMk cId="2084858071" sldId="265"/>
            <ac:cxnSpMk id="6" creationId="{A7F400EE-A8A5-48AF-B4D6-291B52C6F0B0}"/>
          </ac:cxnSpMkLst>
        </pc:cxnChg>
      </pc:sldChg>
      <pc:sldChg chg="modSp">
        <pc:chgData name="Timothee Simon" userId="S::tim@mirahi.io::2c993895-ac51-44dd-b42c-1bf9690b8774" providerId="AD" clId="Web-{E4E94F9A-4748-4867-B31C-09CBC31FC263}" dt="2021-04-23T15:00:10.610" v="172" actId="20577"/>
        <pc:sldMkLst>
          <pc:docMk/>
          <pc:sldMk cId="2268675408" sldId="271"/>
        </pc:sldMkLst>
        <pc:spChg chg="mod">
          <ac:chgData name="Timothee Simon" userId="S::tim@mirahi.io::2c993895-ac51-44dd-b42c-1bf9690b8774" providerId="AD" clId="Web-{E4E94F9A-4748-4867-B31C-09CBC31FC263}" dt="2021-04-23T15:00:10.610" v="172" actId="20577"/>
          <ac:spMkLst>
            <pc:docMk/>
            <pc:sldMk cId="2268675408" sldId="271"/>
            <ac:spMk id="3" creationId="{C482451E-C2AD-4D94-8E26-315D353BBB0C}"/>
          </ac:spMkLst>
        </pc:spChg>
      </pc:sldChg>
      <pc:sldChg chg="modSp">
        <pc:chgData name="Timothee Simon" userId="S::tim@mirahi.io::2c993895-ac51-44dd-b42c-1bf9690b8774" providerId="AD" clId="Web-{E4E94F9A-4748-4867-B31C-09CBC31FC263}" dt="2021-04-23T14:51:26.606" v="109" actId="20577"/>
        <pc:sldMkLst>
          <pc:docMk/>
          <pc:sldMk cId="339458918" sldId="272"/>
        </pc:sldMkLst>
        <pc:spChg chg="mod">
          <ac:chgData name="Timothee Simon" userId="S::tim@mirahi.io::2c993895-ac51-44dd-b42c-1bf9690b8774" providerId="AD" clId="Web-{E4E94F9A-4748-4867-B31C-09CBC31FC263}" dt="2021-04-23T14:51:26.606" v="109" actId="20577"/>
          <ac:spMkLst>
            <pc:docMk/>
            <pc:sldMk cId="339458918" sldId="272"/>
            <ac:spMk id="3" creationId="{E873F184-B55B-47E0-8DB9-9562A5CDE475}"/>
          </ac:spMkLst>
        </pc:spChg>
      </pc:sldChg>
    </pc:docChg>
  </pc:docChgLst>
  <pc:docChgLst>
    <pc:chgData name="Timothee Simon" userId="S::tim@mirahi.io::2c993895-ac51-44dd-b42c-1bf9690b8774" providerId="AD" clId="Web-{F2847810-7A07-4716-A43E-B3887E516AA9}"/>
    <pc:docChg chg="addSld modSld sldOrd">
      <pc:chgData name="Timothee Simon" userId="S::tim@mirahi.io::2c993895-ac51-44dd-b42c-1bf9690b8774" providerId="AD" clId="Web-{F2847810-7A07-4716-A43E-B3887E516AA9}" dt="2021-04-23T12:17:18.706" v="45" actId="20577"/>
      <pc:docMkLst>
        <pc:docMk/>
      </pc:docMkLst>
      <pc:sldChg chg="modSp">
        <pc:chgData name="Timothee Simon" userId="S::tim@mirahi.io::2c993895-ac51-44dd-b42c-1bf9690b8774" providerId="AD" clId="Web-{F2847810-7A07-4716-A43E-B3887E516AA9}" dt="2021-04-23T12:14:54.250" v="11" actId="20577"/>
        <pc:sldMkLst>
          <pc:docMk/>
          <pc:sldMk cId="109857222" sldId="256"/>
        </pc:sldMkLst>
        <pc:spChg chg="mod">
          <ac:chgData name="Timothee Simon" userId="S::tim@mirahi.io::2c993895-ac51-44dd-b42c-1bf9690b8774" providerId="AD" clId="Web-{F2847810-7A07-4716-A43E-B3887E516AA9}" dt="2021-04-23T12:14:54.250" v="1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Timothee Simon" userId="S::tim@mirahi.io::2c993895-ac51-44dd-b42c-1bf9690b8774" providerId="AD" clId="Web-{F2847810-7A07-4716-A43E-B3887E516AA9}" dt="2021-04-23T12:15:27.313" v="24" actId="20577"/>
        <pc:sldMkLst>
          <pc:docMk/>
          <pc:sldMk cId="2794548904" sldId="257"/>
        </pc:sldMkLst>
        <pc:spChg chg="mod">
          <ac:chgData name="Timothee Simon" userId="S::tim@mirahi.io::2c993895-ac51-44dd-b42c-1bf9690b8774" providerId="AD" clId="Web-{F2847810-7A07-4716-A43E-B3887E516AA9}" dt="2021-04-23T12:15:27.313" v="24" actId="20577"/>
          <ac:spMkLst>
            <pc:docMk/>
            <pc:sldMk cId="2794548904" sldId="257"/>
            <ac:spMk id="3" creationId="{F85D480E-A907-4A2C-97FC-1B2EB2AD3585}"/>
          </ac:spMkLst>
        </pc:spChg>
      </pc:sldChg>
      <pc:sldChg chg="addSp delSp modSp mod ord setBg">
        <pc:chgData name="Timothee Simon" userId="S::tim@mirahi.io::2c993895-ac51-44dd-b42c-1bf9690b8774" providerId="AD" clId="Web-{F2847810-7A07-4716-A43E-B3887E516AA9}" dt="2021-04-23T12:16:38.080" v="31"/>
        <pc:sldMkLst>
          <pc:docMk/>
          <pc:sldMk cId="372161139" sldId="264"/>
        </pc:sldMkLst>
        <pc:spChg chg="mod ord">
          <ac:chgData name="Timothee Simon" userId="S::tim@mirahi.io::2c993895-ac51-44dd-b42c-1bf9690b8774" providerId="AD" clId="Web-{F2847810-7A07-4716-A43E-B3887E516AA9}" dt="2021-04-23T12:15:59.564" v="26"/>
          <ac:spMkLst>
            <pc:docMk/>
            <pc:sldMk cId="372161139" sldId="264"/>
            <ac:spMk id="2" creationId="{0F2FDF8B-14E7-41B7-985B-FF9338535E5B}"/>
          </ac:spMkLst>
        </pc:spChg>
        <pc:spChg chg="del">
          <ac:chgData name="Timothee Simon" userId="S::tim@mirahi.io::2c993895-ac51-44dd-b42c-1bf9690b8774" providerId="AD" clId="Web-{F2847810-7A07-4716-A43E-B3887E516AA9}" dt="2021-04-23T12:15:31.860" v="25"/>
          <ac:spMkLst>
            <pc:docMk/>
            <pc:sldMk cId="372161139" sldId="264"/>
            <ac:spMk id="3" creationId="{1073FD45-4AE9-4AD1-99C5-9AF28BBD856F}"/>
          </ac:spMkLst>
        </pc:spChg>
        <pc:spChg chg="add mod">
          <ac:chgData name="Timothee Simon" userId="S::tim@mirahi.io::2c993895-ac51-44dd-b42c-1bf9690b8774" providerId="AD" clId="Web-{F2847810-7A07-4716-A43E-B3887E516AA9}" dt="2021-04-23T12:16:31.174" v="30" actId="14100"/>
          <ac:spMkLst>
            <pc:docMk/>
            <pc:sldMk cId="372161139" sldId="264"/>
            <ac:spMk id="8" creationId="{B0777BD7-9D82-469E-930D-91336BDE3EB1}"/>
          </ac:spMkLst>
        </pc:spChg>
        <pc:spChg chg="add">
          <ac:chgData name="Timothee Simon" userId="S::tim@mirahi.io::2c993895-ac51-44dd-b42c-1bf9690b8774" providerId="AD" clId="Web-{F2847810-7A07-4716-A43E-B3887E516AA9}" dt="2021-04-23T12:15:59.564" v="26"/>
          <ac:spMkLst>
            <pc:docMk/>
            <pc:sldMk cId="372161139" sldId="264"/>
            <ac:spMk id="11" creationId="{8FC9BE17-9A7B-462D-AE50-3D8777387304}"/>
          </ac:spMkLst>
        </pc:spChg>
        <pc:spChg chg="add">
          <ac:chgData name="Timothee Simon" userId="S::tim@mirahi.io::2c993895-ac51-44dd-b42c-1bf9690b8774" providerId="AD" clId="Web-{F2847810-7A07-4716-A43E-B3887E516AA9}" dt="2021-04-23T12:15:59.564" v="26"/>
          <ac:spMkLst>
            <pc:docMk/>
            <pc:sldMk cId="372161139" sldId="264"/>
            <ac:spMk id="13" creationId="{3EBE8569-6AEC-4B8C-8D53-2DE337CDBA65}"/>
          </ac:spMkLst>
        </pc:spChg>
        <pc:spChg chg="add">
          <ac:chgData name="Timothee Simon" userId="S::tim@mirahi.io::2c993895-ac51-44dd-b42c-1bf9690b8774" providerId="AD" clId="Web-{F2847810-7A07-4716-A43E-B3887E516AA9}" dt="2021-04-23T12:15:59.564" v="26"/>
          <ac:spMkLst>
            <pc:docMk/>
            <pc:sldMk cId="372161139" sldId="264"/>
            <ac:spMk id="15" creationId="{55D4142C-5077-457F-A6AD-3FECFDB39685}"/>
          </ac:spMkLst>
        </pc:spChg>
        <pc:spChg chg="add">
          <ac:chgData name="Timothee Simon" userId="S::tim@mirahi.io::2c993895-ac51-44dd-b42c-1bf9690b8774" providerId="AD" clId="Web-{F2847810-7A07-4716-A43E-B3887E516AA9}" dt="2021-04-23T12:15:59.564" v="26"/>
          <ac:spMkLst>
            <pc:docMk/>
            <pc:sldMk cId="372161139" sldId="264"/>
            <ac:spMk id="17" creationId="{7A5F0580-5EE9-419F-96EE-B6529EF6E7D0}"/>
          </ac:spMkLst>
        </pc:spChg>
        <pc:picChg chg="add mod ord">
          <ac:chgData name="Timothee Simon" userId="S::tim@mirahi.io::2c993895-ac51-44dd-b42c-1bf9690b8774" providerId="AD" clId="Web-{F2847810-7A07-4716-A43E-B3887E516AA9}" dt="2021-04-23T12:15:59.564" v="26"/>
          <ac:picMkLst>
            <pc:docMk/>
            <pc:sldMk cId="372161139" sldId="264"/>
            <ac:picMk id="4" creationId="{E9892423-DD6A-4B35-AF2B-496B8DBDDE83}"/>
          </ac:picMkLst>
        </pc:picChg>
      </pc:sldChg>
      <pc:sldChg chg="modSp new">
        <pc:chgData name="Timothee Simon" userId="S::tim@mirahi.io::2c993895-ac51-44dd-b42c-1bf9690b8774" providerId="AD" clId="Web-{F2847810-7A07-4716-A43E-B3887E516AA9}" dt="2021-04-23T12:17:18.706" v="45" actId="20577"/>
        <pc:sldMkLst>
          <pc:docMk/>
          <pc:sldMk cId="2084858071" sldId="265"/>
        </pc:sldMkLst>
        <pc:spChg chg="mod">
          <ac:chgData name="Timothee Simon" userId="S::tim@mirahi.io::2c993895-ac51-44dd-b42c-1bf9690b8774" providerId="AD" clId="Web-{F2847810-7A07-4716-A43E-B3887E516AA9}" dt="2021-04-23T12:16:58.096" v="36" actId="20577"/>
          <ac:spMkLst>
            <pc:docMk/>
            <pc:sldMk cId="2084858071" sldId="265"/>
            <ac:spMk id="2" creationId="{F3274DF6-7E9B-4E49-8453-9F56FCB43407}"/>
          </ac:spMkLst>
        </pc:spChg>
        <pc:spChg chg="mod">
          <ac:chgData name="Timothee Simon" userId="S::tim@mirahi.io::2c993895-ac51-44dd-b42c-1bf9690b8774" providerId="AD" clId="Web-{F2847810-7A07-4716-A43E-B3887E516AA9}" dt="2021-04-23T12:17:18.706" v="45" actId="20577"/>
          <ac:spMkLst>
            <pc:docMk/>
            <pc:sldMk cId="2084858071" sldId="265"/>
            <ac:spMk id="3" creationId="{F80CD4F3-58BA-481A-B8FF-E8554D651642}"/>
          </ac:spMkLst>
        </pc:spChg>
      </pc:sldChg>
    </pc:docChg>
  </pc:docChgLst>
  <pc:docChgLst>
    <pc:chgData name="Timothee Simon" userId="S::tim@mirahi.io::2c993895-ac51-44dd-b42c-1bf9690b8774" providerId="AD" clId="Web-{88DD2C77-83F8-44BF-8E49-727D96767C07}"/>
    <pc:docChg chg="modSld">
      <pc:chgData name="Timothee Simon" userId="S::tim@mirahi.io::2c993895-ac51-44dd-b42c-1bf9690b8774" providerId="AD" clId="Web-{88DD2C77-83F8-44BF-8E49-727D96767C07}" dt="2021-04-23T07:09:20.346" v="8"/>
      <pc:docMkLst>
        <pc:docMk/>
      </pc:docMkLst>
      <pc:sldChg chg="addSp modSp mod setBg addAnim">
        <pc:chgData name="Timothee Simon" userId="S::tim@mirahi.io::2c993895-ac51-44dd-b42c-1bf9690b8774" providerId="AD" clId="Web-{88DD2C77-83F8-44BF-8E49-727D96767C07}" dt="2021-04-23T07:09:20.346" v="8"/>
        <pc:sldMkLst>
          <pc:docMk/>
          <pc:sldMk cId="109857222" sldId="256"/>
        </pc:sldMkLst>
        <pc:spChg chg="mod">
          <ac:chgData name="Timothee Simon" userId="S::tim@mirahi.io::2c993895-ac51-44dd-b42c-1bf9690b8774" providerId="AD" clId="Web-{88DD2C77-83F8-44BF-8E49-727D96767C07}" dt="2021-04-23T07:09:20.346" v="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imothee Simon" userId="S::tim@mirahi.io::2c993895-ac51-44dd-b42c-1bf9690b8774" providerId="AD" clId="Web-{88DD2C77-83F8-44BF-8E49-727D96767C07}" dt="2021-04-23T07:09:20.346" v="5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Timothee Simon" userId="S::tim@mirahi.io::2c993895-ac51-44dd-b42c-1bf9690b8774" providerId="AD" clId="Web-{88DD2C77-83F8-44BF-8E49-727D96767C07}" dt="2021-04-23T07:09:20.346" v="5"/>
          <ac:spMkLst>
            <pc:docMk/>
            <pc:sldMk cId="109857222" sldId="256"/>
            <ac:spMk id="9" creationId="{9B7AD9F6-8CE7-4299-8FC6-328F4DCD3FF9}"/>
          </ac:spMkLst>
        </pc:spChg>
        <pc:spChg chg="add">
          <ac:chgData name="Timothee Simon" userId="S::tim@mirahi.io::2c993895-ac51-44dd-b42c-1bf9690b8774" providerId="AD" clId="Web-{88DD2C77-83F8-44BF-8E49-727D96767C07}" dt="2021-04-23T07:09:20.346" v="5"/>
          <ac:spMkLst>
            <pc:docMk/>
            <pc:sldMk cId="109857222" sldId="256"/>
            <ac:spMk id="11" creationId="{F49775AF-8896-43EE-92C6-83497D6DC56F}"/>
          </ac:spMkLst>
        </pc:spChg>
        <pc:picChg chg="add mod">
          <ac:chgData name="Timothee Simon" userId="S::tim@mirahi.io::2c993895-ac51-44dd-b42c-1bf9690b8774" providerId="AD" clId="Web-{88DD2C77-83F8-44BF-8E49-727D96767C07}" dt="2021-04-23T07:09:20.346" v="5"/>
          <ac:picMkLst>
            <pc:docMk/>
            <pc:sldMk cId="109857222" sldId="256"/>
            <ac:picMk id="4" creationId="{2BB0AD4A-23E1-4AB1-8C0E-4ABADE5F3F5B}"/>
          </ac:picMkLst>
        </pc:picChg>
      </pc:sldChg>
    </pc:docChg>
  </pc:docChgLst>
  <pc:docChgLst>
    <pc:chgData name="Timothee Simon" userId="S::tim@mirahi.io::2c993895-ac51-44dd-b42c-1bf9690b8774" providerId="AD" clId="Web-{6F27AB0F-B732-41C6-A4A9-8620B5D089A1}"/>
    <pc:docChg chg="addSld modSld">
      <pc:chgData name="Timothee Simon" userId="S::tim@mirahi.io::2c993895-ac51-44dd-b42c-1bf9690b8774" providerId="AD" clId="Web-{6F27AB0F-B732-41C6-A4A9-8620B5D089A1}" dt="2021-04-23T10:06:21.014" v="335"/>
      <pc:docMkLst>
        <pc:docMk/>
      </pc:docMkLst>
      <pc:sldChg chg="modSp">
        <pc:chgData name="Timothee Simon" userId="S::tim@mirahi.io::2c993895-ac51-44dd-b42c-1bf9690b8774" providerId="AD" clId="Web-{6F27AB0F-B732-41C6-A4A9-8620B5D089A1}" dt="2021-04-23T09:46:04.871" v="8" actId="20577"/>
        <pc:sldMkLst>
          <pc:docMk/>
          <pc:sldMk cId="109857222" sldId="256"/>
        </pc:sldMkLst>
        <pc:spChg chg="mod">
          <ac:chgData name="Timothee Simon" userId="S::tim@mirahi.io::2c993895-ac51-44dd-b42c-1bf9690b8774" providerId="AD" clId="Web-{6F27AB0F-B732-41C6-A4A9-8620B5D089A1}" dt="2021-04-23T09:45:41.761" v="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Timothee Simon" userId="S::tim@mirahi.io::2c993895-ac51-44dd-b42c-1bf9690b8774" providerId="AD" clId="Web-{6F27AB0F-B732-41C6-A4A9-8620B5D089A1}" dt="2021-04-23T09:46:04.871" v="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setBg setClrOvrMap">
        <pc:chgData name="Timothee Simon" userId="S::tim@mirahi.io::2c993895-ac51-44dd-b42c-1bf9690b8774" providerId="AD" clId="Web-{6F27AB0F-B732-41C6-A4A9-8620B5D089A1}" dt="2021-04-23T10:06:21.014" v="335"/>
        <pc:sldMkLst>
          <pc:docMk/>
          <pc:sldMk cId="2794548904" sldId="257"/>
        </pc:sldMkLst>
        <pc:spChg chg="mod">
          <ac:chgData name="Timothee Simon" userId="S::tim@mirahi.io::2c993895-ac51-44dd-b42c-1bf9690b8774" providerId="AD" clId="Web-{6F27AB0F-B732-41C6-A4A9-8620B5D089A1}" dt="2021-04-23T10:06:21.014" v="335"/>
          <ac:spMkLst>
            <pc:docMk/>
            <pc:sldMk cId="2794548904" sldId="257"/>
            <ac:spMk id="2" creationId="{F6898004-6F9D-4827-97F8-9D9646BD4BAC}"/>
          </ac:spMkLst>
        </pc:spChg>
        <pc:spChg chg="mod ord">
          <ac:chgData name="Timothee Simon" userId="S::tim@mirahi.io::2c993895-ac51-44dd-b42c-1bf9690b8774" providerId="AD" clId="Web-{6F27AB0F-B732-41C6-A4A9-8620B5D089A1}" dt="2021-04-23T10:06:21.014" v="335"/>
          <ac:spMkLst>
            <pc:docMk/>
            <pc:sldMk cId="2794548904" sldId="257"/>
            <ac:spMk id="3" creationId="{F85D480E-A907-4A2C-97FC-1B2EB2AD3585}"/>
          </ac:spMkLst>
        </pc:spChg>
        <pc:spChg chg="add del">
          <ac:chgData name="Timothee Simon" userId="S::tim@mirahi.io::2c993895-ac51-44dd-b42c-1bf9690b8774" providerId="AD" clId="Web-{6F27AB0F-B732-41C6-A4A9-8620B5D089A1}" dt="2021-04-23T09:49:39.499" v="81"/>
          <ac:spMkLst>
            <pc:docMk/>
            <pc:sldMk cId="2794548904" sldId="257"/>
            <ac:spMk id="6" creationId="{F56F5174-31D9-4DBB-AAB7-A1FD7BDB1352}"/>
          </ac:spMkLst>
        </pc:spChg>
        <pc:spChg chg="add del">
          <ac:chgData name="Timothee Simon" userId="S::tim@mirahi.io::2c993895-ac51-44dd-b42c-1bf9690b8774" providerId="AD" clId="Web-{6F27AB0F-B732-41C6-A4A9-8620B5D089A1}" dt="2021-04-23T09:51:42.501" v="90"/>
          <ac:spMkLst>
            <pc:docMk/>
            <pc:sldMk cId="2794548904" sldId="257"/>
            <ac:spMk id="8" creationId="{45D37F4E-DDB4-456B-97E0-9937730A039F}"/>
          </ac:spMkLst>
        </pc:spChg>
        <pc:spChg chg="add del">
          <ac:chgData name="Timothee Simon" userId="S::tim@mirahi.io::2c993895-ac51-44dd-b42c-1bf9690b8774" providerId="AD" clId="Web-{6F27AB0F-B732-41C6-A4A9-8620B5D089A1}" dt="2021-04-23T09:49:36.718" v="79"/>
          <ac:spMkLst>
            <pc:docMk/>
            <pc:sldMk cId="2794548904" sldId="257"/>
            <ac:spMk id="9" creationId="{201CC55D-ED54-4C5C-95E6-10947BD1103B}"/>
          </ac:spMkLst>
        </pc:spChg>
        <pc:spChg chg="add del">
          <ac:chgData name="Timothee Simon" userId="S::tim@mirahi.io::2c993895-ac51-44dd-b42c-1bf9690b8774" providerId="AD" clId="Web-{6F27AB0F-B732-41C6-A4A9-8620B5D089A1}" dt="2021-04-23T09:51:42.501" v="90"/>
          <ac:spMkLst>
            <pc:docMk/>
            <pc:sldMk cId="2794548904" sldId="257"/>
            <ac:spMk id="10" creationId="{B2DD41CD-8F47-4F56-AD12-4E2FF7696987}"/>
          </ac:spMkLst>
        </pc:spChg>
        <pc:spChg chg="add del">
          <ac:chgData name="Timothee Simon" userId="S::tim@mirahi.io::2c993895-ac51-44dd-b42c-1bf9690b8774" providerId="AD" clId="Web-{6F27AB0F-B732-41C6-A4A9-8620B5D089A1}" dt="2021-04-23T09:49:39.499" v="81"/>
          <ac:spMkLst>
            <pc:docMk/>
            <pc:sldMk cId="2794548904" sldId="257"/>
            <ac:spMk id="13" creationId="{F9A95BEE-6BB1-4A28-A8E6-A34B2E42EF87}"/>
          </ac:spMkLst>
        </pc:spChg>
        <pc:spChg chg="add del">
          <ac:chgData name="Timothee Simon" userId="S::tim@mirahi.io::2c993895-ac51-44dd-b42c-1bf9690b8774" providerId="AD" clId="Web-{6F27AB0F-B732-41C6-A4A9-8620B5D089A1}" dt="2021-04-23T09:49:36.718" v="79"/>
          <ac:spMkLst>
            <pc:docMk/>
            <pc:sldMk cId="2794548904" sldId="257"/>
            <ac:spMk id="15" creationId="{3873B707-463F-40B0-8227-E8CC6C67EB25}"/>
          </ac:spMkLst>
        </pc:spChg>
        <pc:spChg chg="add del">
          <ac:chgData name="Timothee Simon" userId="S::tim@mirahi.io::2c993895-ac51-44dd-b42c-1bf9690b8774" providerId="AD" clId="Web-{6F27AB0F-B732-41C6-A4A9-8620B5D089A1}" dt="2021-04-23T09:49:36.718" v="79"/>
          <ac:spMkLst>
            <pc:docMk/>
            <pc:sldMk cId="2794548904" sldId="257"/>
            <ac:spMk id="17" creationId="{C13237C8-E62C-4F0D-A318-BD6FB6C2D138}"/>
          </ac:spMkLst>
        </pc:spChg>
        <pc:spChg chg="add del">
          <ac:chgData name="Timothee Simon" userId="S::tim@mirahi.io::2c993895-ac51-44dd-b42c-1bf9690b8774" providerId="AD" clId="Web-{6F27AB0F-B732-41C6-A4A9-8620B5D089A1}" dt="2021-04-23T09:52:07.189" v="97"/>
          <ac:spMkLst>
            <pc:docMk/>
            <pc:sldMk cId="2794548904" sldId="257"/>
            <ac:spMk id="18" creationId="{2C61293E-6EBE-43EF-A52C-9BEBFD7679D4}"/>
          </ac:spMkLst>
        </pc:spChg>
        <pc:spChg chg="add del">
          <ac:chgData name="Timothee Simon" userId="S::tim@mirahi.io::2c993895-ac51-44dd-b42c-1bf9690b8774" providerId="AD" clId="Web-{6F27AB0F-B732-41C6-A4A9-8620B5D089A1}" dt="2021-04-23T09:49:36.718" v="79"/>
          <ac:spMkLst>
            <pc:docMk/>
            <pc:sldMk cId="2794548904" sldId="257"/>
            <ac:spMk id="19" creationId="{19C9EAEA-39D0-4B0E-A0EB-51E7B26740B1}"/>
          </ac:spMkLst>
        </pc:spChg>
        <pc:spChg chg="add del">
          <ac:chgData name="Timothee Simon" userId="S::tim@mirahi.io::2c993895-ac51-44dd-b42c-1bf9690b8774" providerId="AD" clId="Web-{6F27AB0F-B732-41C6-A4A9-8620B5D089A1}" dt="2021-04-23T09:52:07.189" v="97"/>
          <ac:spMkLst>
            <pc:docMk/>
            <pc:sldMk cId="2794548904" sldId="257"/>
            <ac:spMk id="21" creationId="{21540236-BFD5-4A9D-8840-4703E7F76825}"/>
          </ac:spMkLst>
        </pc:spChg>
        <pc:spChg chg="add del">
          <ac:chgData name="Timothee Simon" userId="S::tim@mirahi.io::2c993895-ac51-44dd-b42c-1bf9690b8774" providerId="AD" clId="Web-{6F27AB0F-B732-41C6-A4A9-8620B5D089A1}" dt="2021-04-23T10:06:21.014" v="335"/>
          <ac:spMkLst>
            <pc:docMk/>
            <pc:sldMk cId="2794548904" sldId="257"/>
            <ac:spMk id="27" creationId="{2C61293E-6EBE-43EF-A52C-9BEBFD7679D4}"/>
          </ac:spMkLst>
        </pc:spChg>
        <pc:spChg chg="add del">
          <ac:chgData name="Timothee Simon" userId="S::tim@mirahi.io::2c993895-ac51-44dd-b42c-1bf9690b8774" providerId="AD" clId="Web-{6F27AB0F-B732-41C6-A4A9-8620B5D089A1}" dt="2021-04-23T10:06:21.014" v="335"/>
          <ac:spMkLst>
            <pc:docMk/>
            <pc:sldMk cId="2794548904" sldId="257"/>
            <ac:spMk id="29" creationId="{3FCFB1DE-0B7E-48CC-BA90-B2AB0889F9D6}"/>
          </ac:spMkLst>
        </pc:spChg>
        <pc:spChg chg="add del">
          <ac:chgData name="Timothee Simon" userId="S::tim@mirahi.io::2c993895-ac51-44dd-b42c-1bf9690b8774" providerId="AD" clId="Web-{6F27AB0F-B732-41C6-A4A9-8620B5D089A1}" dt="2021-04-23T10:06:21.014" v="335"/>
          <ac:spMkLst>
            <pc:docMk/>
            <pc:sldMk cId="2794548904" sldId="257"/>
            <ac:spMk id="34" creationId="{CF62D2A7-8207-488C-9F46-316BA81A16C8}"/>
          </ac:spMkLst>
        </pc:spChg>
        <pc:grpChg chg="add del">
          <ac:chgData name="Timothee Simon" userId="S::tim@mirahi.io::2c993895-ac51-44dd-b42c-1bf9690b8774" providerId="AD" clId="Web-{6F27AB0F-B732-41C6-A4A9-8620B5D089A1}" dt="2021-04-23T09:49:36.718" v="79"/>
          <ac:grpSpMkLst>
            <pc:docMk/>
            <pc:sldMk cId="2794548904" sldId="257"/>
            <ac:grpSpMk id="11" creationId="{1DE889C7-FAD6-4397-98E2-05D503484459}"/>
          </ac:grpSpMkLst>
        </pc:grpChg>
        <pc:picChg chg="add del mod">
          <ac:chgData name="Timothee Simon" userId="S::tim@mirahi.io::2c993895-ac51-44dd-b42c-1bf9690b8774" providerId="AD" clId="Web-{6F27AB0F-B732-41C6-A4A9-8620B5D089A1}" dt="2021-04-23T09:51:25.954" v="83"/>
          <ac:picMkLst>
            <pc:docMk/>
            <pc:sldMk cId="2794548904" sldId="257"/>
            <ac:picMk id="4" creationId="{41DCA4D1-45BC-4E7F-8701-0FAC5CD03AFA}"/>
          </ac:picMkLst>
        </pc:picChg>
        <pc:picChg chg="add del mod">
          <ac:chgData name="Timothee Simon" userId="S::tim@mirahi.io::2c993895-ac51-44dd-b42c-1bf9690b8774" providerId="AD" clId="Web-{6F27AB0F-B732-41C6-A4A9-8620B5D089A1}" dt="2021-04-23T09:51:28.876" v="85"/>
          <ac:picMkLst>
            <pc:docMk/>
            <pc:sldMk cId="2794548904" sldId="257"/>
            <ac:picMk id="5" creationId="{E049CC3F-D41C-457D-BC73-C5FF84297A9B}"/>
          </ac:picMkLst>
        </pc:picChg>
        <pc:picChg chg="add del">
          <ac:chgData name="Timothee Simon" userId="S::tim@mirahi.io::2c993895-ac51-44dd-b42c-1bf9690b8774" providerId="AD" clId="Web-{6F27AB0F-B732-41C6-A4A9-8620B5D089A1}" dt="2021-04-23T09:49:39.499" v="81"/>
          <ac:picMkLst>
            <pc:docMk/>
            <pc:sldMk cId="2794548904" sldId="257"/>
            <ac:picMk id="7" creationId="{AE113210-7872-481A-ADE6-3A05CCAF5EB2}"/>
          </ac:picMkLst>
        </pc:picChg>
        <pc:picChg chg="add del mod">
          <ac:chgData name="Timothee Simon" userId="S::tim@mirahi.io::2c993895-ac51-44dd-b42c-1bf9690b8774" providerId="AD" clId="Web-{6F27AB0F-B732-41C6-A4A9-8620B5D089A1}" dt="2021-04-23T09:51:52.626" v="95"/>
          <ac:picMkLst>
            <pc:docMk/>
            <pc:sldMk cId="2794548904" sldId="257"/>
            <ac:picMk id="14" creationId="{B9825F11-2796-44BC-A8A8-984344F67CCC}"/>
          </ac:picMkLst>
        </pc:picChg>
        <pc:picChg chg="add del mod">
          <ac:chgData name="Timothee Simon" userId="S::tim@mirahi.io::2c993895-ac51-44dd-b42c-1bf9690b8774" providerId="AD" clId="Web-{6F27AB0F-B732-41C6-A4A9-8620B5D089A1}" dt="2021-04-23T09:51:38.469" v="88"/>
          <ac:picMkLst>
            <pc:docMk/>
            <pc:sldMk cId="2794548904" sldId="257"/>
            <ac:picMk id="16" creationId="{5CF28B0C-9320-4259-9689-4243D2EC5C55}"/>
          </ac:picMkLst>
        </pc:picChg>
        <pc:picChg chg="add del mod">
          <ac:chgData name="Timothee Simon" userId="S::tim@mirahi.io::2c993895-ac51-44dd-b42c-1bf9690b8774" providerId="AD" clId="Web-{6F27AB0F-B732-41C6-A4A9-8620B5D089A1}" dt="2021-04-23T09:51:51.173" v="94"/>
          <ac:picMkLst>
            <pc:docMk/>
            <pc:sldMk cId="2794548904" sldId="257"/>
            <ac:picMk id="20" creationId="{6C943F0E-E0EE-4AB2-A741-BBF5C8169AA3}"/>
          </ac:picMkLst>
        </pc:picChg>
        <pc:picChg chg="add mod ord">
          <ac:chgData name="Timothee Simon" userId="S::tim@mirahi.io::2c993895-ac51-44dd-b42c-1bf9690b8774" providerId="AD" clId="Web-{6F27AB0F-B732-41C6-A4A9-8620B5D089A1}" dt="2021-04-23T10:06:21.014" v="335"/>
          <ac:picMkLst>
            <pc:docMk/>
            <pc:sldMk cId="2794548904" sldId="257"/>
            <ac:picMk id="22" creationId="{587BACD0-2DB1-41D2-800A-4FE9D24CFFC7}"/>
          </ac:picMkLst>
        </pc:picChg>
      </pc:sldChg>
      <pc:sldChg chg="addSp modSp new mod setBg setClrOvrMap">
        <pc:chgData name="Timothee Simon" userId="S::tim@mirahi.io::2c993895-ac51-44dd-b42c-1bf9690b8774" providerId="AD" clId="Web-{6F27AB0F-B732-41C6-A4A9-8620B5D089A1}" dt="2021-04-23T10:05:51.716" v="331"/>
        <pc:sldMkLst>
          <pc:docMk/>
          <pc:sldMk cId="1979556868" sldId="258"/>
        </pc:sldMkLst>
        <pc:spChg chg="mod">
          <ac:chgData name="Timothee Simon" userId="S::tim@mirahi.io::2c993895-ac51-44dd-b42c-1bf9690b8774" providerId="AD" clId="Web-{6F27AB0F-B732-41C6-A4A9-8620B5D089A1}" dt="2021-04-23T10:05:51.716" v="331"/>
          <ac:spMkLst>
            <pc:docMk/>
            <pc:sldMk cId="1979556868" sldId="258"/>
            <ac:spMk id="2" creationId="{9AF97500-EAF8-4112-8D62-BBEF12522F16}"/>
          </ac:spMkLst>
        </pc:spChg>
        <pc:spChg chg="mod">
          <ac:chgData name="Timothee Simon" userId="S::tim@mirahi.io::2c993895-ac51-44dd-b42c-1bf9690b8774" providerId="AD" clId="Web-{6F27AB0F-B732-41C6-A4A9-8620B5D089A1}" dt="2021-04-23T10:05:51.716" v="331"/>
          <ac:spMkLst>
            <pc:docMk/>
            <pc:sldMk cId="1979556868" sldId="258"/>
            <ac:spMk id="3" creationId="{E489445C-75FD-4A98-8E35-128C90464B38}"/>
          </ac:spMkLst>
        </pc:spChg>
        <pc:spChg chg="add">
          <ac:chgData name="Timothee Simon" userId="S::tim@mirahi.io::2c993895-ac51-44dd-b42c-1bf9690b8774" providerId="AD" clId="Web-{6F27AB0F-B732-41C6-A4A9-8620B5D089A1}" dt="2021-04-23T10:05:51.716" v="331"/>
          <ac:spMkLst>
            <pc:docMk/>
            <pc:sldMk cId="1979556868" sldId="258"/>
            <ac:spMk id="8" creationId="{DFF2AC85-FAA0-4844-813F-83C04D7382E2}"/>
          </ac:spMkLst>
        </pc:spChg>
        <pc:spChg chg="add">
          <ac:chgData name="Timothee Simon" userId="S::tim@mirahi.io::2c993895-ac51-44dd-b42c-1bf9690b8774" providerId="AD" clId="Web-{6F27AB0F-B732-41C6-A4A9-8620B5D089A1}" dt="2021-04-23T10:05:51.716" v="331"/>
          <ac:spMkLst>
            <pc:docMk/>
            <pc:sldMk cId="1979556868" sldId="258"/>
            <ac:spMk id="10" creationId="{89CC0F1E-BAA2-47B1-8F83-7ECB9FD9E009}"/>
          </ac:spMkLst>
        </pc:spChg>
      </pc:sldChg>
      <pc:sldChg chg="addSp delSp modSp new mod setBg setClrOvrMap">
        <pc:chgData name="Timothee Simon" userId="S::tim@mirahi.io::2c993895-ac51-44dd-b42c-1bf9690b8774" providerId="AD" clId="Web-{6F27AB0F-B732-41C6-A4A9-8620B5D089A1}" dt="2021-04-23T10:05:01.684" v="330"/>
        <pc:sldMkLst>
          <pc:docMk/>
          <pc:sldMk cId="1551428857" sldId="259"/>
        </pc:sldMkLst>
        <pc:spChg chg="mod">
          <ac:chgData name="Timothee Simon" userId="S::tim@mirahi.io::2c993895-ac51-44dd-b42c-1bf9690b8774" providerId="AD" clId="Web-{6F27AB0F-B732-41C6-A4A9-8620B5D089A1}" dt="2021-04-23T10:05:01.684" v="330"/>
          <ac:spMkLst>
            <pc:docMk/>
            <pc:sldMk cId="1551428857" sldId="259"/>
            <ac:spMk id="2" creationId="{2038CCF1-B69B-4D03-A9BD-A8280366D32A}"/>
          </ac:spMkLst>
        </pc:spChg>
        <pc:spChg chg="mod ord">
          <ac:chgData name="Timothee Simon" userId="S::tim@mirahi.io::2c993895-ac51-44dd-b42c-1bf9690b8774" providerId="AD" clId="Web-{6F27AB0F-B732-41C6-A4A9-8620B5D089A1}" dt="2021-04-23T10:05:01.684" v="330"/>
          <ac:spMkLst>
            <pc:docMk/>
            <pc:sldMk cId="1551428857" sldId="259"/>
            <ac:spMk id="3" creationId="{4F78B0F3-4605-445F-A887-50F7B60A92C2}"/>
          </ac:spMkLst>
        </pc:spChg>
        <pc:spChg chg="add del">
          <ac:chgData name="Timothee Simon" userId="S::tim@mirahi.io::2c993895-ac51-44dd-b42c-1bf9690b8774" providerId="AD" clId="Web-{6F27AB0F-B732-41C6-A4A9-8620B5D089A1}" dt="2021-04-23T10:05:01.669" v="329"/>
          <ac:spMkLst>
            <pc:docMk/>
            <pc:sldMk cId="1551428857" sldId="259"/>
            <ac:spMk id="11" creationId="{C4E4288A-DFC8-40A2-90E5-70E851A933AD}"/>
          </ac:spMkLst>
        </pc:spChg>
        <pc:spChg chg="add">
          <ac:chgData name="Timothee Simon" userId="S::tim@mirahi.io::2c993895-ac51-44dd-b42c-1bf9690b8774" providerId="AD" clId="Web-{6F27AB0F-B732-41C6-A4A9-8620B5D089A1}" dt="2021-04-23T10:05:01.684" v="330"/>
          <ac:spMkLst>
            <pc:docMk/>
            <pc:sldMk cId="1551428857" sldId="259"/>
            <ac:spMk id="13" creationId="{54A709FC-1ADC-45CD-856D-3B1A50C58388}"/>
          </ac:spMkLst>
        </pc:spChg>
        <pc:spChg chg="add del">
          <ac:chgData name="Timothee Simon" userId="S::tim@mirahi.io::2c993895-ac51-44dd-b42c-1bf9690b8774" providerId="AD" clId="Web-{6F27AB0F-B732-41C6-A4A9-8620B5D089A1}" dt="2021-04-23T10:04:54.466" v="327"/>
          <ac:spMkLst>
            <pc:docMk/>
            <pc:sldMk cId="1551428857" sldId="259"/>
            <ac:spMk id="14" creationId="{9425D4AB-CD98-4DD6-9398-3C8961DE032F}"/>
          </ac:spMkLst>
        </pc:spChg>
        <pc:spChg chg="add del">
          <ac:chgData name="Timothee Simon" userId="S::tim@mirahi.io::2c993895-ac51-44dd-b42c-1bf9690b8774" providerId="AD" clId="Web-{6F27AB0F-B732-41C6-A4A9-8620B5D089A1}" dt="2021-04-23T10:05:01.669" v="329"/>
          <ac:spMkLst>
            <pc:docMk/>
            <pc:sldMk cId="1551428857" sldId="259"/>
            <ac:spMk id="15" creationId="{FDF32B5C-56CA-41B2-B98F-3B71817347B0}"/>
          </ac:spMkLst>
        </pc:spChg>
        <pc:spChg chg="add">
          <ac:chgData name="Timothee Simon" userId="S::tim@mirahi.io::2c993895-ac51-44dd-b42c-1bf9690b8774" providerId="AD" clId="Web-{6F27AB0F-B732-41C6-A4A9-8620B5D089A1}" dt="2021-04-23T10:05:01.684" v="330"/>
          <ac:spMkLst>
            <pc:docMk/>
            <pc:sldMk cId="1551428857" sldId="259"/>
            <ac:spMk id="17" creationId="{AE67272E-0E66-4396-9C0C-4E154CCE2052}"/>
          </ac:spMkLst>
        </pc:spChg>
        <pc:spChg chg="add del">
          <ac:chgData name="Timothee Simon" userId="S::tim@mirahi.io::2c993895-ac51-44dd-b42c-1bf9690b8774" providerId="AD" clId="Web-{6F27AB0F-B732-41C6-A4A9-8620B5D089A1}" dt="2021-04-23T10:04:54.466" v="327"/>
          <ac:spMkLst>
            <pc:docMk/>
            <pc:sldMk cId="1551428857" sldId="259"/>
            <ac:spMk id="18" creationId="{D8B47C9F-A960-4902-8507-38F18DD3D00E}"/>
          </ac:spMkLst>
        </pc:spChg>
        <pc:spChg chg="add del">
          <ac:chgData name="Timothee Simon" userId="S::tim@mirahi.io::2c993895-ac51-44dd-b42c-1bf9690b8774" providerId="AD" clId="Web-{6F27AB0F-B732-41C6-A4A9-8620B5D089A1}" dt="2021-04-23T10:05:01.669" v="329"/>
          <ac:spMkLst>
            <pc:docMk/>
            <pc:sldMk cId="1551428857" sldId="259"/>
            <ac:spMk id="19" creationId="{D13042C5-FBFD-461A-A131-5C448FAF37E1}"/>
          </ac:spMkLst>
        </pc:spChg>
        <pc:spChg chg="add del">
          <ac:chgData name="Timothee Simon" userId="S::tim@mirahi.io::2c993895-ac51-44dd-b42c-1bf9690b8774" providerId="AD" clId="Web-{6F27AB0F-B732-41C6-A4A9-8620B5D089A1}" dt="2021-04-23T10:04:54.466" v="327"/>
          <ac:spMkLst>
            <pc:docMk/>
            <pc:sldMk cId="1551428857" sldId="259"/>
            <ac:spMk id="20" creationId="{D4E15E95-445D-4A45-BC1E-8468CE17050B}"/>
          </ac:spMkLst>
        </pc:spChg>
        <pc:spChg chg="add del">
          <ac:chgData name="Timothee Simon" userId="S::tim@mirahi.io::2c993895-ac51-44dd-b42c-1bf9690b8774" providerId="AD" clId="Web-{6F27AB0F-B732-41C6-A4A9-8620B5D089A1}" dt="2021-04-23T10:05:01.669" v="329"/>
          <ac:spMkLst>
            <pc:docMk/>
            <pc:sldMk cId="1551428857" sldId="259"/>
            <ac:spMk id="21" creationId="{53339482-2518-48ED-BB8A-78BA44D806CF}"/>
          </ac:spMkLst>
        </pc:spChg>
        <pc:spChg chg="add del">
          <ac:chgData name="Timothee Simon" userId="S::tim@mirahi.io::2c993895-ac51-44dd-b42c-1bf9690b8774" providerId="AD" clId="Web-{6F27AB0F-B732-41C6-A4A9-8620B5D089A1}" dt="2021-04-23T10:04:54.466" v="327"/>
          <ac:spMkLst>
            <pc:docMk/>
            <pc:sldMk cId="1551428857" sldId="259"/>
            <ac:spMk id="22" creationId="{133B9781-B73C-44F8-97CB-D1807A63BB41}"/>
          </ac:spMkLst>
        </pc:spChg>
        <pc:spChg chg="add">
          <ac:chgData name="Timothee Simon" userId="S::tim@mirahi.io::2c993895-ac51-44dd-b42c-1bf9690b8774" providerId="AD" clId="Web-{6F27AB0F-B732-41C6-A4A9-8620B5D089A1}" dt="2021-04-23T10:05:01.684" v="330"/>
          <ac:spMkLst>
            <pc:docMk/>
            <pc:sldMk cId="1551428857" sldId="259"/>
            <ac:spMk id="23" creationId="{BCB8E572-32F0-4C78-B268-2702C859FDB6}"/>
          </ac:spMkLst>
        </pc:spChg>
        <pc:spChg chg="add del">
          <ac:chgData name="Timothee Simon" userId="S::tim@mirahi.io::2c993895-ac51-44dd-b42c-1bf9690b8774" providerId="AD" clId="Web-{6F27AB0F-B732-41C6-A4A9-8620B5D089A1}" dt="2021-04-23T10:04:54.466" v="327"/>
          <ac:spMkLst>
            <pc:docMk/>
            <pc:sldMk cId="1551428857" sldId="259"/>
            <ac:spMk id="24" creationId="{1FCEDCAD-7B1A-4AE2-818E-D93A48758C20}"/>
          </ac:spMkLst>
        </pc:spChg>
        <pc:spChg chg="add">
          <ac:chgData name="Timothee Simon" userId="S::tim@mirahi.io::2c993895-ac51-44dd-b42c-1bf9690b8774" providerId="AD" clId="Web-{6F27AB0F-B732-41C6-A4A9-8620B5D089A1}" dt="2021-04-23T10:05:01.684" v="330"/>
          <ac:spMkLst>
            <pc:docMk/>
            <pc:sldMk cId="1551428857" sldId="259"/>
            <ac:spMk id="25" creationId="{BFC6224A-7B8A-4699-99DC-A6C9CD6171C4}"/>
          </ac:spMkLst>
        </pc:spChg>
        <pc:spChg chg="add del">
          <ac:chgData name="Timothee Simon" userId="S::tim@mirahi.io::2c993895-ac51-44dd-b42c-1bf9690b8774" providerId="AD" clId="Web-{6F27AB0F-B732-41C6-A4A9-8620B5D089A1}" dt="2021-04-23T10:05:01.669" v="329"/>
          <ac:spMkLst>
            <pc:docMk/>
            <pc:sldMk cId="1551428857" sldId="259"/>
            <ac:spMk id="26" creationId="{EEC55F4D-D9C2-4111-949F-1021A85FC8D1}"/>
          </ac:spMkLst>
        </pc:spChg>
        <pc:spChg chg="add">
          <ac:chgData name="Timothee Simon" userId="S::tim@mirahi.io::2c993895-ac51-44dd-b42c-1bf9690b8774" providerId="AD" clId="Web-{6F27AB0F-B732-41C6-A4A9-8620B5D089A1}" dt="2021-04-23T10:05:01.684" v="330"/>
          <ac:spMkLst>
            <pc:docMk/>
            <pc:sldMk cId="1551428857" sldId="259"/>
            <ac:spMk id="27" creationId="{0611C424-EB44-492D-9C48-78BB0D5DC97F}"/>
          </ac:spMkLst>
        </pc:spChg>
        <pc:spChg chg="add">
          <ac:chgData name="Timothee Simon" userId="S::tim@mirahi.io::2c993895-ac51-44dd-b42c-1bf9690b8774" providerId="AD" clId="Web-{6F27AB0F-B732-41C6-A4A9-8620B5D089A1}" dt="2021-04-23T10:05:01.684" v="330"/>
          <ac:spMkLst>
            <pc:docMk/>
            <pc:sldMk cId="1551428857" sldId="259"/>
            <ac:spMk id="28" creationId="{3CC324B9-DFFF-42F1-8D81-AAD42554BDA0}"/>
          </ac:spMkLst>
        </pc:spChg>
        <pc:spChg chg="add">
          <ac:chgData name="Timothee Simon" userId="S::tim@mirahi.io::2c993895-ac51-44dd-b42c-1bf9690b8774" providerId="AD" clId="Web-{6F27AB0F-B732-41C6-A4A9-8620B5D089A1}" dt="2021-04-23T10:05:01.684" v="330"/>
          <ac:spMkLst>
            <pc:docMk/>
            <pc:sldMk cId="1551428857" sldId="259"/>
            <ac:spMk id="29" creationId="{59156A24-128C-4054-AAFF-F8CA5BA0E79C}"/>
          </ac:spMkLst>
        </pc:spChg>
        <pc:spChg chg="add">
          <ac:chgData name="Timothee Simon" userId="S::tim@mirahi.io::2c993895-ac51-44dd-b42c-1bf9690b8774" providerId="AD" clId="Web-{6F27AB0F-B732-41C6-A4A9-8620B5D089A1}" dt="2021-04-23T10:05:01.684" v="330"/>
          <ac:spMkLst>
            <pc:docMk/>
            <pc:sldMk cId="1551428857" sldId="259"/>
            <ac:spMk id="30" creationId="{646E8F12-06B4-4D6B-866C-1743B253C8CE}"/>
          </ac:spMkLst>
        </pc:spChg>
        <pc:grpChg chg="add del">
          <ac:chgData name="Timothee Simon" userId="S::tim@mirahi.io::2c993895-ac51-44dd-b42c-1bf9690b8774" providerId="AD" clId="Web-{6F27AB0F-B732-41C6-A4A9-8620B5D089A1}" dt="2021-04-23T10:05:01.669" v="329"/>
          <ac:grpSpMkLst>
            <pc:docMk/>
            <pc:sldMk cId="1551428857" sldId="259"/>
            <ac:grpSpMk id="12" creationId="{B63C2D82-D4FA-4A37-BB01-1E7B21E4FF20}"/>
          </ac:grpSpMkLst>
        </pc:grpChg>
        <pc:picChg chg="add mod ord">
          <ac:chgData name="Timothee Simon" userId="S::tim@mirahi.io::2c993895-ac51-44dd-b42c-1bf9690b8774" providerId="AD" clId="Web-{6F27AB0F-B732-41C6-A4A9-8620B5D089A1}" dt="2021-04-23T10:05:01.684" v="330"/>
          <ac:picMkLst>
            <pc:docMk/>
            <pc:sldMk cId="1551428857" sldId="259"/>
            <ac:picMk id="4" creationId="{E086F520-E688-4F7B-B5E3-1729B9168ACE}"/>
          </ac:picMkLst>
        </pc:picChg>
        <pc:picChg chg="add del mod">
          <ac:chgData name="Timothee Simon" userId="S::tim@mirahi.io::2c993895-ac51-44dd-b42c-1bf9690b8774" providerId="AD" clId="Web-{6F27AB0F-B732-41C6-A4A9-8620B5D089A1}" dt="2021-04-23T10:03:46.965" v="318"/>
          <ac:picMkLst>
            <pc:docMk/>
            <pc:sldMk cId="1551428857" sldId="259"/>
            <ac:picMk id="5" creationId="{95E5D017-CB7A-427F-BE99-4774FDF6D53F}"/>
          </ac:picMkLst>
        </pc:picChg>
        <pc:picChg chg="add mod ord">
          <ac:chgData name="Timothee Simon" userId="S::tim@mirahi.io::2c993895-ac51-44dd-b42c-1bf9690b8774" providerId="AD" clId="Web-{6F27AB0F-B732-41C6-A4A9-8620B5D089A1}" dt="2021-04-23T10:05:01.684" v="330"/>
          <ac:picMkLst>
            <pc:docMk/>
            <pc:sldMk cId="1551428857" sldId="259"/>
            <ac:picMk id="6" creationId="{8926F723-8B9E-4C1C-82D2-F0AF37ECBC4E}"/>
          </ac:picMkLst>
        </pc:picChg>
        <pc:picChg chg="add del mod">
          <ac:chgData name="Timothee Simon" userId="S::tim@mirahi.io::2c993895-ac51-44dd-b42c-1bf9690b8774" providerId="AD" clId="Web-{6F27AB0F-B732-41C6-A4A9-8620B5D089A1}" dt="2021-04-23T10:04:43.981" v="325"/>
          <ac:picMkLst>
            <pc:docMk/>
            <pc:sldMk cId="1551428857" sldId="259"/>
            <ac:picMk id="7" creationId="{F7A1EB09-837E-470D-81EA-48761F3F9454}"/>
          </ac:picMkLst>
        </pc:picChg>
        <pc:picChg chg="add mod">
          <ac:chgData name="Timothee Simon" userId="S::tim@mirahi.io::2c993895-ac51-44dd-b42c-1bf9690b8774" providerId="AD" clId="Web-{6F27AB0F-B732-41C6-A4A9-8620B5D089A1}" dt="2021-04-23T10:05:01.684" v="330"/>
          <ac:picMkLst>
            <pc:docMk/>
            <pc:sldMk cId="1551428857" sldId="259"/>
            <ac:picMk id="8" creationId="{E49B728E-8F90-469F-AD9A-52A639CA9699}"/>
          </ac:picMkLst>
        </pc:picChg>
        <pc:picChg chg="add mod ord">
          <ac:chgData name="Timothee Simon" userId="S::tim@mirahi.io::2c993895-ac51-44dd-b42c-1bf9690b8774" providerId="AD" clId="Web-{6F27AB0F-B732-41C6-A4A9-8620B5D089A1}" dt="2021-04-23T10:05:01.684" v="330"/>
          <ac:picMkLst>
            <pc:docMk/>
            <pc:sldMk cId="1551428857" sldId="259"/>
            <ac:picMk id="9" creationId="{8299DABE-6C93-4E99-8CEE-A5D565F910CE}"/>
          </ac:picMkLst>
        </pc:picChg>
        <pc:picChg chg="add del">
          <ac:chgData name="Timothee Simon" userId="S::tim@mirahi.io::2c993895-ac51-44dd-b42c-1bf9690b8774" providerId="AD" clId="Web-{6F27AB0F-B732-41C6-A4A9-8620B5D089A1}" dt="2021-04-23T10:04:54.466" v="327"/>
          <ac:picMkLst>
            <pc:docMk/>
            <pc:sldMk cId="1551428857" sldId="259"/>
            <ac:picMk id="16" creationId="{97818316-E7CB-4E73-AF79-E9CAB873E723}"/>
          </ac:picMkLst>
        </pc:picChg>
      </pc:sldChg>
    </pc:docChg>
  </pc:docChgLst>
  <pc:docChgLst>
    <pc:chgData name="Timothee Simon" userId="S::tim@mirahi.io::2c993895-ac51-44dd-b42c-1bf9690b8774" providerId="AD" clId="Web-{7F36B60D-7D8D-4851-B2C6-0FBF2021E8C9}"/>
    <pc:docChg chg="addSld modSld sldOrd">
      <pc:chgData name="Timothee Simon" userId="S::tim@mirahi.io::2c993895-ac51-44dd-b42c-1bf9690b8774" providerId="AD" clId="Web-{7F36B60D-7D8D-4851-B2C6-0FBF2021E8C9}" dt="2021-04-23T14:40:22.088" v="380"/>
      <pc:docMkLst>
        <pc:docMk/>
      </pc:docMkLst>
      <pc:sldChg chg="addSp delSp modSp mod setBg">
        <pc:chgData name="Timothee Simon" userId="S::tim@mirahi.io::2c993895-ac51-44dd-b42c-1bf9690b8774" providerId="AD" clId="Web-{7F36B60D-7D8D-4851-B2C6-0FBF2021E8C9}" dt="2021-04-23T14:40:22.088" v="380"/>
        <pc:sldMkLst>
          <pc:docMk/>
          <pc:sldMk cId="1979556868" sldId="258"/>
        </pc:sldMkLst>
        <pc:spChg chg="mod">
          <ac:chgData name="Timothee Simon" userId="S::tim@mirahi.io::2c993895-ac51-44dd-b42c-1bf9690b8774" providerId="AD" clId="Web-{7F36B60D-7D8D-4851-B2C6-0FBF2021E8C9}" dt="2021-04-23T14:40:22.088" v="380"/>
          <ac:spMkLst>
            <pc:docMk/>
            <pc:sldMk cId="1979556868" sldId="258"/>
            <ac:spMk id="2" creationId="{9AF97500-EAF8-4112-8D62-BBEF12522F16}"/>
          </ac:spMkLst>
        </pc:spChg>
        <pc:spChg chg="mod ord">
          <ac:chgData name="Timothee Simon" userId="S::tim@mirahi.io::2c993895-ac51-44dd-b42c-1bf9690b8774" providerId="AD" clId="Web-{7F36B60D-7D8D-4851-B2C6-0FBF2021E8C9}" dt="2021-04-23T14:40:22.088" v="380"/>
          <ac:spMkLst>
            <pc:docMk/>
            <pc:sldMk cId="1979556868" sldId="258"/>
            <ac:spMk id="3" creationId="{E489445C-75FD-4A98-8E35-128C90464B38}"/>
          </ac:spMkLst>
        </pc:spChg>
        <pc:spChg chg="del">
          <ac:chgData name="Timothee Simon" userId="S::tim@mirahi.io::2c993895-ac51-44dd-b42c-1bf9690b8774" providerId="AD" clId="Web-{7F36B60D-7D8D-4851-B2C6-0FBF2021E8C9}" dt="2021-04-23T14:40:22.088" v="380"/>
          <ac:spMkLst>
            <pc:docMk/>
            <pc:sldMk cId="1979556868" sldId="258"/>
            <ac:spMk id="8" creationId="{DFF2AC85-FAA0-4844-813F-83C04D7382E2}"/>
          </ac:spMkLst>
        </pc:spChg>
        <pc:spChg chg="del">
          <ac:chgData name="Timothee Simon" userId="S::tim@mirahi.io::2c993895-ac51-44dd-b42c-1bf9690b8774" providerId="AD" clId="Web-{7F36B60D-7D8D-4851-B2C6-0FBF2021E8C9}" dt="2021-04-23T14:40:22.088" v="380"/>
          <ac:spMkLst>
            <pc:docMk/>
            <pc:sldMk cId="1979556868" sldId="258"/>
            <ac:spMk id="10" creationId="{89CC0F1E-BAA2-47B1-8F83-7ECB9FD9E009}"/>
          </ac:spMkLst>
        </pc:spChg>
        <pc:spChg chg="add">
          <ac:chgData name="Timothee Simon" userId="S::tim@mirahi.io::2c993895-ac51-44dd-b42c-1bf9690b8774" providerId="AD" clId="Web-{7F36B60D-7D8D-4851-B2C6-0FBF2021E8C9}" dt="2021-04-23T14:40:22.088" v="380"/>
          <ac:spMkLst>
            <pc:docMk/>
            <pc:sldMk cId="1979556868" sldId="258"/>
            <ac:spMk id="15" creationId="{56C20283-73E0-40EC-8AD8-057F581F64C2}"/>
          </ac:spMkLst>
        </pc:spChg>
        <pc:spChg chg="add">
          <ac:chgData name="Timothee Simon" userId="S::tim@mirahi.io::2c993895-ac51-44dd-b42c-1bf9690b8774" providerId="AD" clId="Web-{7F36B60D-7D8D-4851-B2C6-0FBF2021E8C9}" dt="2021-04-23T14:40:22.088" v="380"/>
          <ac:spMkLst>
            <pc:docMk/>
            <pc:sldMk cId="1979556868" sldId="258"/>
            <ac:spMk id="17" creationId="{3FCC729B-E528-40C3-82D3-BA4375575E87}"/>
          </ac:spMkLst>
        </pc:spChg>
        <pc:spChg chg="add">
          <ac:chgData name="Timothee Simon" userId="S::tim@mirahi.io::2c993895-ac51-44dd-b42c-1bf9690b8774" providerId="AD" clId="Web-{7F36B60D-7D8D-4851-B2C6-0FBF2021E8C9}" dt="2021-04-23T14:40:22.088" v="380"/>
          <ac:spMkLst>
            <pc:docMk/>
            <pc:sldMk cId="1979556868" sldId="258"/>
            <ac:spMk id="19" creationId="{58F1FB8D-1842-4A04-998D-6CF047AB2790}"/>
          </ac:spMkLst>
        </pc:spChg>
        <pc:picChg chg="add mod">
          <ac:chgData name="Timothee Simon" userId="S::tim@mirahi.io::2c993895-ac51-44dd-b42c-1bf9690b8774" providerId="AD" clId="Web-{7F36B60D-7D8D-4851-B2C6-0FBF2021E8C9}" dt="2021-04-23T14:40:22.088" v="380"/>
          <ac:picMkLst>
            <pc:docMk/>
            <pc:sldMk cId="1979556868" sldId="258"/>
            <ac:picMk id="4" creationId="{63A0CFA1-7D02-4099-8358-D3EBBA152A74}"/>
          </ac:picMkLst>
        </pc:picChg>
      </pc:sldChg>
      <pc:sldChg chg="modSp">
        <pc:chgData name="Timothee Simon" userId="S::tim@mirahi.io::2c993895-ac51-44dd-b42c-1bf9690b8774" providerId="AD" clId="Web-{7F36B60D-7D8D-4851-B2C6-0FBF2021E8C9}" dt="2021-04-23T14:16:08.801" v="72" actId="20577"/>
        <pc:sldMkLst>
          <pc:docMk/>
          <pc:sldMk cId="1551428857" sldId="259"/>
        </pc:sldMkLst>
        <pc:spChg chg="mod">
          <ac:chgData name="Timothee Simon" userId="S::tim@mirahi.io::2c993895-ac51-44dd-b42c-1bf9690b8774" providerId="AD" clId="Web-{7F36B60D-7D8D-4851-B2C6-0FBF2021E8C9}" dt="2021-04-23T14:16:08.801" v="72" actId="20577"/>
          <ac:spMkLst>
            <pc:docMk/>
            <pc:sldMk cId="1551428857" sldId="259"/>
            <ac:spMk id="3" creationId="{4F78B0F3-4605-445F-A887-50F7B60A92C2}"/>
          </ac:spMkLst>
        </pc:spChg>
      </pc:sldChg>
      <pc:sldChg chg="addSp delSp modSp mod setBg">
        <pc:chgData name="Timothee Simon" userId="S::tim@mirahi.io::2c993895-ac51-44dd-b42c-1bf9690b8774" providerId="AD" clId="Web-{7F36B60D-7D8D-4851-B2C6-0FBF2021E8C9}" dt="2021-04-23T14:34:06.145" v="339"/>
        <pc:sldMkLst>
          <pc:docMk/>
          <pc:sldMk cId="3842695768" sldId="260"/>
        </pc:sldMkLst>
        <pc:spChg chg="mod">
          <ac:chgData name="Timothee Simon" userId="S::tim@mirahi.io::2c993895-ac51-44dd-b42c-1bf9690b8774" providerId="AD" clId="Web-{7F36B60D-7D8D-4851-B2C6-0FBF2021E8C9}" dt="2021-04-23T14:34:06.145" v="339"/>
          <ac:spMkLst>
            <pc:docMk/>
            <pc:sldMk cId="3842695768" sldId="260"/>
            <ac:spMk id="2" creationId="{B1521C18-9ABA-4E3B-B5C6-06AE4C4AB7B9}"/>
          </ac:spMkLst>
        </pc:spChg>
        <pc:spChg chg="mod ord">
          <ac:chgData name="Timothee Simon" userId="S::tim@mirahi.io::2c993895-ac51-44dd-b42c-1bf9690b8774" providerId="AD" clId="Web-{7F36B60D-7D8D-4851-B2C6-0FBF2021E8C9}" dt="2021-04-23T14:34:06.145" v="339"/>
          <ac:spMkLst>
            <pc:docMk/>
            <pc:sldMk cId="3842695768" sldId="260"/>
            <ac:spMk id="3" creationId="{555CA9B9-43B9-49FC-BC15-B98D4ACCCC2A}"/>
          </ac:spMkLst>
        </pc:spChg>
        <pc:spChg chg="add del">
          <ac:chgData name="Timothee Simon" userId="S::tim@mirahi.io::2c993895-ac51-44dd-b42c-1bf9690b8774" providerId="AD" clId="Web-{7F36B60D-7D8D-4851-B2C6-0FBF2021E8C9}" dt="2021-04-23T14:33:46.708" v="328"/>
          <ac:spMkLst>
            <pc:docMk/>
            <pc:sldMk cId="3842695768" sldId="260"/>
            <ac:spMk id="8" creationId="{5BA49487-3FDB-4FB7-9D50-2B4F9454DA91}"/>
          </ac:spMkLst>
        </pc:spChg>
        <pc:spChg chg="add del">
          <ac:chgData name="Timothee Simon" userId="S::tim@mirahi.io::2c993895-ac51-44dd-b42c-1bf9690b8774" providerId="AD" clId="Web-{7F36B60D-7D8D-4851-B2C6-0FBF2021E8C9}" dt="2021-04-23T14:33:46.708" v="328"/>
          <ac:spMkLst>
            <pc:docMk/>
            <pc:sldMk cId="3842695768" sldId="260"/>
            <ac:spMk id="9" creationId="{1C938212-FA12-4FF1-87C8-ACDE99D06F69}"/>
          </ac:spMkLst>
        </pc:spChg>
        <pc:spChg chg="add del">
          <ac:chgData name="Timothee Simon" userId="S::tim@mirahi.io::2c993895-ac51-44dd-b42c-1bf9690b8774" providerId="AD" clId="Web-{7F36B60D-7D8D-4851-B2C6-0FBF2021E8C9}" dt="2021-04-23T14:33:51.364" v="330"/>
          <ac:spMkLst>
            <pc:docMk/>
            <pc:sldMk cId="3842695768" sldId="260"/>
            <ac:spMk id="10" creationId="{50D1C5B3-B60D-4696-AE60-100D5EC8AB5D}"/>
          </ac:spMkLst>
        </pc:spChg>
        <pc:spChg chg="add del">
          <ac:chgData name="Timothee Simon" userId="S::tim@mirahi.io::2c993895-ac51-44dd-b42c-1bf9690b8774" providerId="AD" clId="Web-{7F36B60D-7D8D-4851-B2C6-0FBF2021E8C9}" dt="2021-04-23T14:33:44.364" v="326"/>
          <ac:spMkLst>
            <pc:docMk/>
            <pc:sldMk cId="3842695768" sldId="260"/>
            <ac:spMk id="11" creationId="{799709F6-819A-4A9B-B299-52B516DA202B}"/>
          </ac:spMkLst>
        </pc:spChg>
        <pc:spChg chg="add del">
          <ac:chgData name="Timothee Simon" userId="S::tim@mirahi.io::2c993895-ac51-44dd-b42c-1bf9690b8774" providerId="AD" clId="Web-{7F36B60D-7D8D-4851-B2C6-0FBF2021E8C9}" dt="2021-04-23T14:33:51.364" v="330"/>
          <ac:spMkLst>
            <pc:docMk/>
            <pc:sldMk cId="3842695768" sldId="260"/>
            <ac:spMk id="12" creationId="{FA169C72-4010-413C-A913-4BD6E2D1291A}"/>
          </ac:spMkLst>
        </pc:spChg>
        <pc:spChg chg="add del">
          <ac:chgData name="Timothee Simon" userId="S::tim@mirahi.io::2c993895-ac51-44dd-b42c-1bf9690b8774" providerId="AD" clId="Web-{7F36B60D-7D8D-4851-B2C6-0FBF2021E8C9}" dt="2021-04-23T14:33:51.364" v="330"/>
          <ac:spMkLst>
            <pc:docMk/>
            <pc:sldMk cId="3842695768" sldId="260"/>
            <ac:spMk id="14" creationId="{758C3C99-2F64-46DC-9F81-BAA40930E163}"/>
          </ac:spMkLst>
        </pc:spChg>
        <pc:spChg chg="add del">
          <ac:chgData name="Timothee Simon" userId="S::tim@mirahi.io::2c993895-ac51-44dd-b42c-1bf9690b8774" providerId="AD" clId="Web-{7F36B60D-7D8D-4851-B2C6-0FBF2021E8C9}" dt="2021-04-23T14:33:46.708" v="328"/>
          <ac:spMkLst>
            <pc:docMk/>
            <pc:sldMk cId="3842695768" sldId="260"/>
            <ac:spMk id="15" creationId="{369F152D-E540-4B48-BA11-2ADF043C6111}"/>
          </ac:spMkLst>
        </pc:spChg>
        <pc:spChg chg="add del">
          <ac:chgData name="Timothee Simon" userId="S::tim@mirahi.io::2c993895-ac51-44dd-b42c-1bf9690b8774" providerId="AD" clId="Web-{7F36B60D-7D8D-4851-B2C6-0FBF2021E8C9}" dt="2021-04-23T14:33:53.630" v="332"/>
          <ac:spMkLst>
            <pc:docMk/>
            <pc:sldMk cId="3842695768" sldId="260"/>
            <ac:spMk id="16" creationId="{2B566528-1B12-4246-9431-5C2D7D081168}"/>
          </ac:spMkLst>
        </pc:spChg>
        <pc:spChg chg="add del">
          <ac:chgData name="Timothee Simon" userId="S::tim@mirahi.io::2c993895-ac51-44dd-b42c-1bf9690b8774" providerId="AD" clId="Web-{7F36B60D-7D8D-4851-B2C6-0FBF2021E8C9}" dt="2021-04-23T14:33:46.708" v="328"/>
          <ac:spMkLst>
            <pc:docMk/>
            <pc:sldMk cId="3842695768" sldId="260"/>
            <ac:spMk id="17" creationId="{0C059F7E-04C4-4C46-9B3E-E5CE267E347D}"/>
          </ac:spMkLst>
        </pc:spChg>
        <pc:spChg chg="add del">
          <ac:chgData name="Timothee Simon" userId="S::tim@mirahi.io::2c993895-ac51-44dd-b42c-1bf9690b8774" providerId="AD" clId="Web-{7F36B60D-7D8D-4851-B2C6-0FBF2021E8C9}" dt="2021-04-23T14:33:53.630" v="332"/>
          <ac:spMkLst>
            <pc:docMk/>
            <pc:sldMk cId="3842695768" sldId="260"/>
            <ac:spMk id="19" creationId="{1E547BA6-BAE0-43BB-A7CA-60F69CE252F0}"/>
          </ac:spMkLst>
        </pc:spChg>
        <pc:spChg chg="add del">
          <ac:chgData name="Timothee Simon" userId="S::tim@mirahi.io::2c993895-ac51-44dd-b42c-1bf9690b8774" providerId="AD" clId="Web-{7F36B60D-7D8D-4851-B2C6-0FBF2021E8C9}" dt="2021-04-23T14:33:56.989" v="334"/>
          <ac:spMkLst>
            <pc:docMk/>
            <pc:sldMk cId="3842695768" sldId="260"/>
            <ac:spMk id="20" creationId="{D462EE7E-14DF-497D-AE08-F6623DB88E99}"/>
          </ac:spMkLst>
        </pc:spChg>
        <pc:spChg chg="add del">
          <ac:chgData name="Timothee Simon" userId="S::tim@mirahi.io::2c993895-ac51-44dd-b42c-1bf9690b8774" providerId="AD" clId="Web-{7F36B60D-7D8D-4851-B2C6-0FBF2021E8C9}" dt="2021-04-23T14:33:56.989" v="334"/>
          <ac:spMkLst>
            <pc:docMk/>
            <pc:sldMk cId="3842695768" sldId="260"/>
            <ac:spMk id="21" creationId="{2FBF0AC7-1F73-4A5E-882F-8C2A41F1AEA4}"/>
          </ac:spMkLst>
        </pc:spChg>
        <pc:spChg chg="add del">
          <ac:chgData name="Timothee Simon" userId="S::tim@mirahi.io::2c993895-ac51-44dd-b42c-1bf9690b8774" providerId="AD" clId="Web-{7F36B60D-7D8D-4851-B2C6-0FBF2021E8C9}" dt="2021-04-23T14:33:53.630" v="332"/>
          <ac:spMkLst>
            <pc:docMk/>
            <pc:sldMk cId="3842695768" sldId="260"/>
            <ac:spMk id="22" creationId="{D3F51FEB-38FB-4F6C-9F7B-2F2AFAB65463}"/>
          </ac:spMkLst>
        </pc:spChg>
        <pc:spChg chg="add del">
          <ac:chgData name="Timothee Simon" userId="S::tim@mirahi.io::2c993895-ac51-44dd-b42c-1bf9690b8774" providerId="AD" clId="Web-{7F36B60D-7D8D-4851-B2C6-0FBF2021E8C9}" dt="2021-04-23T14:34:03.739" v="336"/>
          <ac:spMkLst>
            <pc:docMk/>
            <pc:sldMk cId="3842695768" sldId="260"/>
            <ac:spMk id="23" creationId="{1135A26D-9D47-467E-91F1-31149BF0D213}"/>
          </ac:spMkLst>
        </pc:spChg>
        <pc:spChg chg="add del">
          <ac:chgData name="Timothee Simon" userId="S::tim@mirahi.io::2c993895-ac51-44dd-b42c-1bf9690b8774" providerId="AD" clId="Web-{7F36B60D-7D8D-4851-B2C6-0FBF2021E8C9}" dt="2021-04-23T14:34:03.739" v="336"/>
          <ac:spMkLst>
            <pc:docMk/>
            <pc:sldMk cId="3842695768" sldId="260"/>
            <ac:spMk id="24" creationId="{CB147A70-DC29-4DDF-A34C-2B82C6E2295E}"/>
          </ac:spMkLst>
        </pc:spChg>
        <pc:spChg chg="add del">
          <ac:chgData name="Timothee Simon" userId="S::tim@mirahi.io::2c993895-ac51-44dd-b42c-1bf9690b8774" providerId="AD" clId="Web-{7F36B60D-7D8D-4851-B2C6-0FBF2021E8C9}" dt="2021-04-23T14:34:03.739" v="336"/>
          <ac:spMkLst>
            <pc:docMk/>
            <pc:sldMk cId="3842695768" sldId="260"/>
            <ac:spMk id="25" creationId="{3B438362-1E1E-4C62-A99E-4134CB16366C}"/>
          </ac:spMkLst>
        </pc:spChg>
        <pc:spChg chg="add del">
          <ac:chgData name="Timothee Simon" userId="S::tim@mirahi.io::2c993895-ac51-44dd-b42c-1bf9690b8774" providerId="AD" clId="Web-{7F36B60D-7D8D-4851-B2C6-0FBF2021E8C9}" dt="2021-04-23T14:34:03.739" v="336"/>
          <ac:spMkLst>
            <pc:docMk/>
            <pc:sldMk cId="3842695768" sldId="260"/>
            <ac:spMk id="26" creationId="{6C077334-5571-4B83-A83E-4CCCFA7B5E8A}"/>
          </ac:spMkLst>
        </pc:spChg>
        <pc:spChg chg="add del">
          <ac:chgData name="Timothee Simon" userId="S::tim@mirahi.io::2c993895-ac51-44dd-b42c-1bf9690b8774" providerId="AD" clId="Web-{7F36B60D-7D8D-4851-B2C6-0FBF2021E8C9}" dt="2021-04-23T14:34:03.739" v="336"/>
          <ac:spMkLst>
            <pc:docMk/>
            <pc:sldMk cId="3842695768" sldId="260"/>
            <ac:spMk id="27" creationId="{4D3DC50D-CA0F-48F9-B17E-20D8669AA4E0}"/>
          </ac:spMkLst>
        </pc:spChg>
        <pc:spChg chg="add del">
          <ac:chgData name="Timothee Simon" userId="S::tim@mirahi.io::2c993895-ac51-44dd-b42c-1bf9690b8774" providerId="AD" clId="Web-{7F36B60D-7D8D-4851-B2C6-0FBF2021E8C9}" dt="2021-04-23T14:34:03.739" v="336"/>
          <ac:spMkLst>
            <pc:docMk/>
            <pc:sldMk cId="3842695768" sldId="260"/>
            <ac:spMk id="28" creationId="{D1B80E9C-CF8A-440B-B8F5-54BF121BF458}"/>
          </ac:spMkLst>
        </pc:spChg>
        <pc:spChg chg="add del">
          <ac:chgData name="Timothee Simon" userId="S::tim@mirahi.io::2c993895-ac51-44dd-b42c-1bf9690b8774" providerId="AD" clId="Web-{7F36B60D-7D8D-4851-B2C6-0FBF2021E8C9}" dt="2021-04-23T14:34:06.145" v="338"/>
          <ac:spMkLst>
            <pc:docMk/>
            <pc:sldMk cId="3842695768" sldId="260"/>
            <ac:spMk id="29" creationId="{2B566528-1B12-4246-9431-5C2D7D081168}"/>
          </ac:spMkLst>
        </pc:spChg>
        <pc:spChg chg="add">
          <ac:chgData name="Timothee Simon" userId="S::tim@mirahi.io::2c993895-ac51-44dd-b42c-1bf9690b8774" providerId="AD" clId="Web-{7F36B60D-7D8D-4851-B2C6-0FBF2021E8C9}" dt="2021-04-23T14:34:06.145" v="339"/>
          <ac:spMkLst>
            <pc:docMk/>
            <pc:sldMk cId="3842695768" sldId="260"/>
            <ac:spMk id="31" creationId="{D462EE7E-14DF-497D-AE08-F6623DB88E99}"/>
          </ac:spMkLst>
        </pc:spChg>
        <pc:spChg chg="add">
          <ac:chgData name="Timothee Simon" userId="S::tim@mirahi.io::2c993895-ac51-44dd-b42c-1bf9690b8774" providerId="AD" clId="Web-{7F36B60D-7D8D-4851-B2C6-0FBF2021E8C9}" dt="2021-04-23T14:34:06.145" v="339"/>
          <ac:spMkLst>
            <pc:docMk/>
            <pc:sldMk cId="3842695768" sldId="260"/>
            <ac:spMk id="32" creationId="{2FBF0AC7-1F73-4A5E-882F-8C2A41F1AEA4}"/>
          </ac:spMkLst>
        </pc:spChg>
        <pc:spChg chg="add del">
          <ac:chgData name="Timothee Simon" userId="S::tim@mirahi.io::2c993895-ac51-44dd-b42c-1bf9690b8774" providerId="AD" clId="Web-{7F36B60D-7D8D-4851-B2C6-0FBF2021E8C9}" dt="2021-04-23T14:34:06.145" v="338"/>
          <ac:spMkLst>
            <pc:docMk/>
            <pc:sldMk cId="3842695768" sldId="260"/>
            <ac:spMk id="33" creationId="{D3F51FEB-38FB-4F6C-9F7B-2F2AFAB65463}"/>
          </ac:spMkLst>
        </pc:spChg>
        <pc:spChg chg="add del">
          <ac:chgData name="Timothee Simon" userId="S::tim@mirahi.io::2c993895-ac51-44dd-b42c-1bf9690b8774" providerId="AD" clId="Web-{7F36B60D-7D8D-4851-B2C6-0FBF2021E8C9}" dt="2021-04-23T14:34:06.145" v="338"/>
          <ac:spMkLst>
            <pc:docMk/>
            <pc:sldMk cId="3842695768" sldId="260"/>
            <ac:spMk id="34" creationId="{1E547BA6-BAE0-43BB-A7CA-60F69CE252F0}"/>
          </ac:spMkLst>
        </pc:spChg>
        <pc:grpChg chg="add del">
          <ac:chgData name="Timothee Simon" userId="S::tim@mirahi.io::2c993895-ac51-44dd-b42c-1bf9690b8774" providerId="AD" clId="Web-{7F36B60D-7D8D-4851-B2C6-0FBF2021E8C9}" dt="2021-04-23T14:33:44.364" v="326"/>
          <ac:grpSpMkLst>
            <pc:docMk/>
            <pc:sldMk cId="3842695768" sldId="260"/>
            <ac:grpSpMk id="13" creationId="{DE956BBB-7B91-4BF1-8CC5-4F1F5C3E0947}"/>
          </ac:grpSpMkLst>
        </pc:grpChg>
        <pc:grpChg chg="add del">
          <ac:chgData name="Timothee Simon" userId="S::tim@mirahi.io::2c993895-ac51-44dd-b42c-1bf9690b8774" providerId="AD" clId="Web-{7F36B60D-7D8D-4851-B2C6-0FBF2021E8C9}" dt="2021-04-23T14:33:53.630" v="332"/>
          <ac:grpSpMkLst>
            <pc:docMk/>
            <pc:sldMk cId="3842695768" sldId="260"/>
            <ac:grpSpMk id="18" creationId="{07EAA094-9CF6-4695-958A-33D9BCAA9474}"/>
          </ac:grpSpMkLst>
        </pc:grpChg>
        <pc:grpChg chg="add del">
          <ac:chgData name="Timothee Simon" userId="S::tim@mirahi.io::2c993895-ac51-44dd-b42c-1bf9690b8774" providerId="AD" clId="Web-{7F36B60D-7D8D-4851-B2C6-0FBF2021E8C9}" dt="2021-04-23T14:34:06.145" v="338"/>
          <ac:grpSpMkLst>
            <pc:docMk/>
            <pc:sldMk cId="3842695768" sldId="260"/>
            <ac:grpSpMk id="30" creationId="{07EAA094-9CF6-4695-958A-33D9BCAA9474}"/>
          </ac:grpSpMkLst>
        </pc:grpChg>
        <pc:picChg chg="add mod ord">
          <ac:chgData name="Timothee Simon" userId="S::tim@mirahi.io::2c993895-ac51-44dd-b42c-1bf9690b8774" providerId="AD" clId="Web-{7F36B60D-7D8D-4851-B2C6-0FBF2021E8C9}" dt="2021-04-23T14:34:06.145" v="339"/>
          <ac:picMkLst>
            <pc:docMk/>
            <pc:sldMk cId="3842695768" sldId="260"/>
            <ac:picMk id="4" creationId="{69CF3C99-7F69-45EB-8FBE-8576C0E2DC3B}"/>
          </ac:picMkLst>
        </pc:picChg>
        <pc:picChg chg="add mod">
          <ac:chgData name="Timothee Simon" userId="S::tim@mirahi.io::2c993895-ac51-44dd-b42c-1bf9690b8774" providerId="AD" clId="Web-{7F36B60D-7D8D-4851-B2C6-0FBF2021E8C9}" dt="2021-04-23T14:34:06.145" v="339"/>
          <ac:picMkLst>
            <pc:docMk/>
            <pc:sldMk cId="3842695768" sldId="260"/>
            <ac:picMk id="5" creationId="{89B034B3-EEA0-4F70-AA0A-AD9E897CED38}"/>
          </ac:picMkLst>
        </pc:picChg>
        <pc:picChg chg="add mod ord">
          <ac:chgData name="Timothee Simon" userId="S::tim@mirahi.io::2c993895-ac51-44dd-b42c-1bf9690b8774" providerId="AD" clId="Web-{7F36B60D-7D8D-4851-B2C6-0FBF2021E8C9}" dt="2021-04-23T14:34:06.145" v="339"/>
          <ac:picMkLst>
            <pc:docMk/>
            <pc:sldMk cId="3842695768" sldId="260"/>
            <ac:picMk id="6" creationId="{85D6EF21-0FAB-4CFA-8F03-BA54FFA2F5AC}"/>
          </ac:picMkLst>
        </pc:picChg>
      </pc:sldChg>
      <pc:sldChg chg="addSp modSp mod setBg">
        <pc:chgData name="Timothee Simon" userId="S::tim@mirahi.io::2c993895-ac51-44dd-b42c-1bf9690b8774" providerId="AD" clId="Web-{7F36B60D-7D8D-4851-B2C6-0FBF2021E8C9}" dt="2021-04-23T14:34:38.646" v="341"/>
        <pc:sldMkLst>
          <pc:docMk/>
          <pc:sldMk cId="951151906" sldId="261"/>
        </pc:sldMkLst>
        <pc:spChg chg="mod">
          <ac:chgData name="Timothee Simon" userId="S::tim@mirahi.io::2c993895-ac51-44dd-b42c-1bf9690b8774" providerId="AD" clId="Web-{7F36B60D-7D8D-4851-B2C6-0FBF2021E8C9}" dt="2021-04-23T14:34:38.646" v="341"/>
          <ac:spMkLst>
            <pc:docMk/>
            <pc:sldMk cId="951151906" sldId="261"/>
            <ac:spMk id="2" creationId="{CC903881-A93E-452D-9F2D-24E4F78382DD}"/>
          </ac:spMkLst>
        </pc:spChg>
        <pc:spChg chg="mod">
          <ac:chgData name="Timothee Simon" userId="S::tim@mirahi.io::2c993895-ac51-44dd-b42c-1bf9690b8774" providerId="AD" clId="Web-{7F36B60D-7D8D-4851-B2C6-0FBF2021E8C9}" dt="2021-04-23T14:34:38.646" v="341"/>
          <ac:spMkLst>
            <pc:docMk/>
            <pc:sldMk cId="951151906" sldId="261"/>
            <ac:spMk id="3" creationId="{DC4D9A88-C196-4303-B518-68F8558AB35B}"/>
          </ac:spMkLst>
        </pc:spChg>
        <pc:spChg chg="add">
          <ac:chgData name="Timothee Simon" userId="S::tim@mirahi.io::2c993895-ac51-44dd-b42c-1bf9690b8774" providerId="AD" clId="Web-{7F36B60D-7D8D-4851-B2C6-0FBF2021E8C9}" dt="2021-04-23T14:34:38.646" v="341"/>
          <ac:spMkLst>
            <pc:docMk/>
            <pc:sldMk cId="951151906" sldId="261"/>
            <ac:spMk id="9" creationId="{2B566528-1B12-4246-9431-5C2D7D081168}"/>
          </ac:spMkLst>
        </pc:spChg>
        <pc:grpChg chg="add">
          <ac:chgData name="Timothee Simon" userId="S::tim@mirahi.io::2c993895-ac51-44dd-b42c-1bf9690b8774" providerId="AD" clId="Web-{7F36B60D-7D8D-4851-B2C6-0FBF2021E8C9}" dt="2021-04-23T14:34:38.646" v="341"/>
          <ac:grpSpMkLst>
            <pc:docMk/>
            <pc:sldMk cId="951151906" sldId="261"/>
            <ac:grpSpMk id="11" creationId="{828A5161-06F1-46CF-8AD7-844680A59E13}"/>
          </ac:grpSpMkLst>
        </pc:grpChg>
        <pc:grpChg chg="add">
          <ac:chgData name="Timothee Simon" userId="S::tim@mirahi.io::2c993895-ac51-44dd-b42c-1bf9690b8774" providerId="AD" clId="Web-{7F36B60D-7D8D-4851-B2C6-0FBF2021E8C9}" dt="2021-04-23T14:34:38.646" v="341"/>
          <ac:grpSpMkLst>
            <pc:docMk/>
            <pc:sldMk cId="951151906" sldId="261"/>
            <ac:grpSpMk id="15" creationId="{5995D10D-E9C9-47DB-AE7E-801FEF38F5C9}"/>
          </ac:grpSpMkLst>
        </pc:grpChg>
        <pc:picChg chg="add mod">
          <ac:chgData name="Timothee Simon" userId="S::tim@mirahi.io::2c993895-ac51-44dd-b42c-1bf9690b8774" providerId="AD" clId="Web-{7F36B60D-7D8D-4851-B2C6-0FBF2021E8C9}" dt="2021-04-23T14:34:38.646" v="341"/>
          <ac:picMkLst>
            <pc:docMk/>
            <pc:sldMk cId="951151906" sldId="261"/>
            <ac:picMk id="4" creationId="{26E3E9B5-EAAC-4EC6-B704-36A999191ED1}"/>
          </ac:picMkLst>
        </pc:picChg>
      </pc:sldChg>
      <pc:sldChg chg="modSp">
        <pc:chgData name="Timothee Simon" userId="S::tim@mirahi.io::2c993895-ac51-44dd-b42c-1bf9690b8774" providerId="AD" clId="Web-{7F36B60D-7D8D-4851-B2C6-0FBF2021E8C9}" dt="2021-04-23T14:11:38.703" v="48" actId="20577"/>
        <pc:sldMkLst>
          <pc:docMk/>
          <pc:sldMk cId="1641305723" sldId="262"/>
        </pc:sldMkLst>
        <pc:spChg chg="mod">
          <ac:chgData name="Timothee Simon" userId="S::tim@mirahi.io::2c993895-ac51-44dd-b42c-1bf9690b8774" providerId="AD" clId="Web-{7F36B60D-7D8D-4851-B2C6-0FBF2021E8C9}" dt="2021-04-23T14:11:38.703" v="48" actId="20577"/>
          <ac:spMkLst>
            <pc:docMk/>
            <pc:sldMk cId="1641305723" sldId="262"/>
            <ac:spMk id="9" creationId="{03AE54B6-1469-4875-8C76-CCB9A5BF0243}"/>
          </ac:spMkLst>
        </pc:spChg>
      </pc:sldChg>
      <pc:sldChg chg="ord">
        <pc:chgData name="Timothee Simon" userId="S::tim@mirahi.io::2c993895-ac51-44dd-b42c-1bf9690b8774" providerId="AD" clId="Web-{7F36B60D-7D8D-4851-B2C6-0FBF2021E8C9}" dt="2021-04-23T14:12:16.844" v="49"/>
        <pc:sldMkLst>
          <pc:docMk/>
          <pc:sldMk cId="2084858071" sldId="265"/>
        </pc:sldMkLst>
      </pc:sldChg>
      <pc:sldChg chg="addSp delSp modSp mod ord setBg">
        <pc:chgData name="Timothee Simon" userId="S::tim@mirahi.io::2c993895-ac51-44dd-b42c-1bf9690b8774" providerId="AD" clId="Web-{7F36B60D-7D8D-4851-B2C6-0FBF2021E8C9}" dt="2021-04-23T14:37:15.273" v="366"/>
        <pc:sldMkLst>
          <pc:docMk/>
          <pc:sldMk cId="2520686802" sldId="266"/>
        </pc:sldMkLst>
        <pc:spChg chg="mod">
          <ac:chgData name="Timothee Simon" userId="S::tim@mirahi.io::2c993895-ac51-44dd-b42c-1bf9690b8774" providerId="AD" clId="Web-{7F36B60D-7D8D-4851-B2C6-0FBF2021E8C9}" dt="2021-04-23T14:37:15.273" v="366"/>
          <ac:spMkLst>
            <pc:docMk/>
            <pc:sldMk cId="2520686802" sldId="266"/>
            <ac:spMk id="2" creationId="{39072556-EF35-4628-9091-C99211F15ABE}"/>
          </ac:spMkLst>
        </pc:spChg>
        <pc:spChg chg="mod">
          <ac:chgData name="Timothee Simon" userId="S::tim@mirahi.io::2c993895-ac51-44dd-b42c-1bf9690b8774" providerId="AD" clId="Web-{7F36B60D-7D8D-4851-B2C6-0FBF2021E8C9}" dt="2021-04-23T14:37:15.273" v="366"/>
          <ac:spMkLst>
            <pc:docMk/>
            <pc:sldMk cId="2520686802" sldId="266"/>
            <ac:spMk id="3" creationId="{52464612-9427-4C73-96C7-E3AB6EF428A9}"/>
          </ac:spMkLst>
        </pc:spChg>
        <pc:spChg chg="add">
          <ac:chgData name="Timothee Simon" userId="S::tim@mirahi.io::2c993895-ac51-44dd-b42c-1bf9690b8774" providerId="AD" clId="Web-{7F36B60D-7D8D-4851-B2C6-0FBF2021E8C9}" dt="2021-04-23T14:37:15.273" v="366"/>
          <ac:spMkLst>
            <pc:docMk/>
            <pc:sldMk cId="2520686802" sldId="266"/>
            <ac:spMk id="10" creationId="{8FC9BE17-9A7B-462D-AE50-3D8777387304}"/>
          </ac:spMkLst>
        </pc:spChg>
        <pc:spChg chg="add">
          <ac:chgData name="Timothee Simon" userId="S::tim@mirahi.io::2c993895-ac51-44dd-b42c-1bf9690b8774" providerId="AD" clId="Web-{7F36B60D-7D8D-4851-B2C6-0FBF2021E8C9}" dt="2021-04-23T14:37:15.273" v="366"/>
          <ac:spMkLst>
            <pc:docMk/>
            <pc:sldMk cId="2520686802" sldId="266"/>
            <ac:spMk id="12" creationId="{3EBE8569-6AEC-4B8C-8D53-2DE337CDBA65}"/>
          </ac:spMkLst>
        </pc:spChg>
        <pc:spChg chg="add">
          <ac:chgData name="Timothee Simon" userId="S::tim@mirahi.io::2c993895-ac51-44dd-b42c-1bf9690b8774" providerId="AD" clId="Web-{7F36B60D-7D8D-4851-B2C6-0FBF2021E8C9}" dt="2021-04-23T14:37:15.273" v="366"/>
          <ac:spMkLst>
            <pc:docMk/>
            <pc:sldMk cId="2520686802" sldId="266"/>
            <ac:spMk id="14" creationId="{55D4142C-5077-457F-A6AD-3FECFDB39685}"/>
          </ac:spMkLst>
        </pc:spChg>
        <pc:spChg chg="add">
          <ac:chgData name="Timothee Simon" userId="S::tim@mirahi.io::2c993895-ac51-44dd-b42c-1bf9690b8774" providerId="AD" clId="Web-{7F36B60D-7D8D-4851-B2C6-0FBF2021E8C9}" dt="2021-04-23T14:37:15.273" v="366"/>
          <ac:spMkLst>
            <pc:docMk/>
            <pc:sldMk cId="2520686802" sldId="266"/>
            <ac:spMk id="16" creationId="{7A5F0580-5EE9-419F-96EE-B6529EF6E7D0}"/>
          </ac:spMkLst>
        </pc:spChg>
        <pc:picChg chg="add del mod">
          <ac:chgData name="Timothee Simon" userId="S::tim@mirahi.io::2c993895-ac51-44dd-b42c-1bf9690b8774" providerId="AD" clId="Web-{7F36B60D-7D8D-4851-B2C6-0FBF2021E8C9}" dt="2021-04-23T14:37:06.836" v="364"/>
          <ac:picMkLst>
            <pc:docMk/>
            <pc:sldMk cId="2520686802" sldId="266"/>
            <ac:picMk id="4" creationId="{3071B9E1-BCEB-4B66-AD72-20F1530BCFE2}"/>
          </ac:picMkLst>
        </pc:picChg>
        <pc:picChg chg="add mod ord">
          <ac:chgData name="Timothee Simon" userId="S::tim@mirahi.io::2c993895-ac51-44dd-b42c-1bf9690b8774" providerId="AD" clId="Web-{7F36B60D-7D8D-4851-B2C6-0FBF2021E8C9}" dt="2021-04-23T14:37:15.273" v="366"/>
          <ac:picMkLst>
            <pc:docMk/>
            <pc:sldMk cId="2520686802" sldId="266"/>
            <ac:picMk id="5" creationId="{4401BDD9-14D9-403E-A1B0-1C083C9EADBB}"/>
          </ac:picMkLst>
        </pc:picChg>
      </pc:sldChg>
      <pc:sldChg chg="modSp">
        <pc:chgData name="Timothee Simon" userId="S::tim@mirahi.io::2c993895-ac51-44dd-b42c-1bf9690b8774" providerId="AD" clId="Web-{7F36B60D-7D8D-4851-B2C6-0FBF2021E8C9}" dt="2021-04-23T14:07:55.012" v="22" actId="20577"/>
        <pc:sldMkLst>
          <pc:docMk/>
          <pc:sldMk cId="1108096377" sldId="268"/>
        </pc:sldMkLst>
        <pc:spChg chg="mod">
          <ac:chgData name="Timothee Simon" userId="S::tim@mirahi.io::2c993895-ac51-44dd-b42c-1bf9690b8774" providerId="AD" clId="Web-{7F36B60D-7D8D-4851-B2C6-0FBF2021E8C9}" dt="2021-04-23T14:07:55.012" v="22" actId="20577"/>
          <ac:spMkLst>
            <pc:docMk/>
            <pc:sldMk cId="1108096377" sldId="268"/>
            <ac:spMk id="3" creationId="{C706081A-8971-4F98-9BA6-0CD645C99D81}"/>
          </ac:spMkLst>
        </pc:spChg>
      </pc:sldChg>
      <pc:sldChg chg="addSp delSp modSp mod setBg setClrOvrMap">
        <pc:chgData name="Timothee Simon" userId="S::tim@mirahi.io::2c993895-ac51-44dd-b42c-1bf9690b8774" providerId="AD" clId="Web-{7F36B60D-7D8D-4851-B2C6-0FBF2021E8C9}" dt="2021-04-23T14:38:30.962" v="370"/>
        <pc:sldMkLst>
          <pc:docMk/>
          <pc:sldMk cId="1457360394" sldId="269"/>
        </pc:sldMkLst>
        <pc:spChg chg="mod">
          <ac:chgData name="Timothee Simon" userId="S::tim@mirahi.io::2c993895-ac51-44dd-b42c-1bf9690b8774" providerId="AD" clId="Web-{7F36B60D-7D8D-4851-B2C6-0FBF2021E8C9}" dt="2021-04-23T14:38:30.962" v="370"/>
          <ac:spMkLst>
            <pc:docMk/>
            <pc:sldMk cId="1457360394" sldId="269"/>
            <ac:spMk id="2" creationId="{93ABEF5A-915E-4107-A3AB-4A726B62FA09}"/>
          </ac:spMkLst>
        </pc:spChg>
        <pc:spChg chg="del">
          <ac:chgData name="Timothee Simon" userId="S::tim@mirahi.io::2c993895-ac51-44dd-b42c-1bf9690b8774" providerId="AD" clId="Web-{7F36B60D-7D8D-4851-B2C6-0FBF2021E8C9}" dt="2021-04-23T14:38:23.008" v="367"/>
          <ac:spMkLst>
            <pc:docMk/>
            <pc:sldMk cId="1457360394" sldId="269"/>
            <ac:spMk id="3" creationId="{83EAC39C-C1B3-4148-9EE1-307FBEDEEA42}"/>
          </ac:spMkLst>
        </pc:spChg>
        <pc:spChg chg="add">
          <ac:chgData name="Timothee Simon" userId="S::tim@mirahi.io::2c993895-ac51-44dd-b42c-1bf9690b8774" providerId="AD" clId="Web-{7F36B60D-7D8D-4851-B2C6-0FBF2021E8C9}" dt="2021-04-23T14:38:30.962" v="370"/>
          <ac:spMkLst>
            <pc:docMk/>
            <pc:sldMk cId="1457360394" sldId="269"/>
            <ac:spMk id="8" creationId="{D947090A-53A8-422E-92BE-FD80B55C45FA}"/>
          </ac:spMkLst>
        </pc:spChg>
        <pc:spChg chg="add">
          <ac:chgData name="Timothee Simon" userId="S::tim@mirahi.io::2c993895-ac51-44dd-b42c-1bf9690b8774" providerId="AD" clId="Web-{7F36B60D-7D8D-4851-B2C6-0FBF2021E8C9}" dt="2021-04-23T14:38:30.962" v="370"/>
          <ac:spMkLst>
            <pc:docMk/>
            <pc:sldMk cId="1457360394" sldId="269"/>
            <ac:spMk id="11" creationId="{56C20283-73E0-40EC-8AD8-057F581F64C2}"/>
          </ac:spMkLst>
        </pc:spChg>
        <pc:spChg chg="add">
          <ac:chgData name="Timothee Simon" userId="S::tim@mirahi.io::2c993895-ac51-44dd-b42c-1bf9690b8774" providerId="AD" clId="Web-{7F36B60D-7D8D-4851-B2C6-0FBF2021E8C9}" dt="2021-04-23T14:38:30.962" v="370"/>
          <ac:spMkLst>
            <pc:docMk/>
            <pc:sldMk cId="1457360394" sldId="269"/>
            <ac:spMk id="13" creationId="{3FCC729B-E528-40C3-82D3-BA4375575E87}"/>
          </ac:spMkLst>
        </pc:spChg>
        <pc:spChg chg="add">
          <ac:chgData name="Timothee Simon" userId="S::tim@mirahi.io::2c993895-ac51-44dd-b42c-1bf9690b8774" providerId="AD" clId="Web-{7F36B60D-7D8D-4851-B2C6-0FBF2021E8C9}" dt="2021-04-23T14:38:30.962" v="370"/>
          <ac:spMkLst>
            <pc:docMk/>
            <pc:sldMk cId="1457360394" sldId="269"/>
            <ac:spMk id="15" creationId="{58F1FB8D-1842-4A04-998D-6CF047AB2790}"/>
          </ac:spMkLst>
        </pc:spChg>
        <pc:picChg chg="add mod ord">
          <ac:chgData name="Timothee Simon" userId="S::tim@mirahi.io::2c993895-ac51-44dd-b42c-1bf9690b8774" providerId="AD" clId="Web-{7F36B60D-7D8D-4851-B2C6-0FBF2021E8C9}" dt="2021-04-23T14:38:30.962" v="370"/>
          <ac:picMkLst>
            <pc:docMk/>
            <pc:sldMk cId="1457360394" sldId="269"/>
            <ac:picMk id="4" creationId="{84D04DEA-09C4-41A9-8A6A-A85432D05D6A}"/>
          </ac:picMkLst>
        </pc:picChg>
      </pc:sldChg>
      <pc:sldChg chg="addSp delSp modSp mod setBg">
        <pc:chgData name="Timothee Simon" userId="S::tim@mirahi.io::2c993895-ac51-44dd-b42c-1bf9690b8774" providerId="AD" clId="Web-{7F36B60D-7D8D-4851-B2C6-0FBF2021E8C9}" dt="2021-04-23T14:35:25.272" v="355"/>
        <pc:sldMkLst>
          <pc:docMk/>
          <pc:sldMk cId="1610519468" sldId="270"/>
        </pc:sldMkLst>
        <pc:spChg chg="mod">
          <ac:chgData name="Timothee Simon" userId="S::tim@mirahi.io::2c993895-ac51-44dd-b42c-1bf9690b8774" providerId="AD" clId="Web-{7F36B60D-7D8D-4851-B2C6-0FBF2021E8C9}" dt="2021-04-23T14:35:25.272" v="355"/>
          <ac:spMkLst>
            <pc:docMk/>
            <pc:sldMk cId="1610519468" sldId="270"/>
            <ac:spMk id="2" creationId="{58031588-4D11-4B0F-ABE5-7B2AB6E5E06C}"/>
          </ac:spMkLst>
        </pc:spChg>
        <pc:spChg chg="mod ord">
          <ac:chgData name="Timothee Simon" userId="S::tim@mirahi.io::2c993895-ac51-44dd-b42c-1bf9690b8774" providerId="AD" clId="Web-{7F36B60D-7D8D-4851-B2C6-0FBF2021E8C9}" dt="2021-04-23T14:35:25.272" v="355"/>
          <ac:spMkLst>
            <pc:docMk/>
            <pc:sldMk cId="1610519468" sldId="270"/>
            <ac:spMk id="3" creationId="{14FEABC7-0434-42A3-957F-1BA20498C9AD}"/>
          </ac:spMkLst>
        </pc:spChg>
        <pc:spChg chg="add del">
          <ac:chgData name="Timothee Simon" userId="S::tim@mirahi.io::2c993895-ac51-44dd-b42c-1bf9690b8774" providerId="AD" clId="Web-{7F36B60D-7D8D-4851-B2C6-0FBF2021E8C9}" dt="2021-04-23T14:35:10.381" v="346"/>
          <ac:spMkLst>
            <pc:docMk/>
            <pc:sldMk cId="1610519468" sldId="270"/>
            <ac:spMk id="6" creationId="{8FC9BE17-9A7B-462D-AE50-3D8777387304}"/>
          </ac:spMkLst>
        </pc:spChg>
        <pc:spChg chg="add del">
          <ac:chgData name="Timothee Simon" userId="S::tim@mirahi.io::2c993895-ac51-44dd-b42c-1bf9690b8774" providerId="AD" clId="Web-{7F36B60D-7D8D-4851-B2C6-0FBF2021E8C9}" dt="2021-04-23T14:35:10.381" v="346"/>
          <ac:spMkLst>
            <pc:docMk/>
            <pc:sldMk cId="1610519468" sldId="270"/>
            <ac:spMk id="7" creationId="{3EBE8569-6AEC-4B8C-8D53-2DE337CDBA65}"/>
          </ac:spMkLst>
        </pc:spChg>
        <pc:spChg chg="add del">
          <ac:chgData name="Timothee Simon" userId="S::tim@mirahi.io::2c993895-ac51-44dd-b42c-1bf9690b8774" providerId="AD" clId="Web-{7F36B60D-7D8D-4851-B2C6-0FBF2021E8C9}" dt="2021-04-23T14:35:10.381" v="346"/>
          <ac:spMkLst>
            <pc:docMk/>
            <pc:sldMk cId="1610519468" sldId="270"/>
            <ac:spMk id="8" creationId="{7A5F0580-5EE9-419F-96EE-B6529EF6E7D0}"/>
          </ac:spMkLst>
        </pc:spChg>
        <pc:spChg chg="add del">
          <ac:chgData name="Timothee Simon" userId="S::tim@mirahi.io::2c993895-ac51-44dd-b42c-1bf9690b8774" providerId="AD" clId="Web-{7F36B60D-7D8D-4851-B2C6-0FBF2021E8C9}" dt="2021-04-23T14:35:08.037" v="344"/>
          <ac:spMkLst>
            <pc:docMk/>
            <pc:sldMk cId="1610519468" sldId="270"/>
            <ac:spMk id="9" creationId="{2B566528-1B12-4246-9431-5C2D7D081168}"/>
          </ac:spMkLst>
        </pc:spChg>
        <pc:spChg chg="add del">
          <ac:chgData name="Timothee Simon" userId="S::tim@mirahi.io::2c993895-ac51-44dd-b42c-1bf9690b8774" providerId="AD" clId="Web-{7F36B60D-7D8D-4851-B2C6-0FBF2021E8C9}" dt="2021-04-23T14:35:16.803" v="348"/>
          <ac:spMkLst>
            <pc:docMk/>
            <pc:sldMk cId="1610519468" sldId="270"/>
            <ac:spMk id="10" creationId="{2B566528-1B12-4246-9431-5C2D7D081168}"/>
          </ac:spMkLst>
        </pc:spChg>
        <pc:spChg chg="add del">
          <ac:chgData name="Timothee Simon" userId="S::tim@mirahi.io::2c993895-ac51-44dd-b42c-1bf9690b8774" providerId="AD" clId="Web-{7F36B60D-7D8D-4851-B2C6-0FBF2021E8C9}" dt="2021-04-23T14:35:19.412" v="350"/>
          <ac:spMkLst>
            <pc:docMk/>
            <pc:sldMk cId="1610519468" sldId="270"/>
            <ac:spMk id="12" creationId="{3AFE8227-C443-417B-BA91-520EB1EF4559}"/>
          </ac:spMkLst>
        </pc:spChg>
        <pc:spChg chg="add del">
          <ac:chgData name="Timothee Simon" userId="S::tim@mirahi.io::2c993895-ac51-44dd-b42c-1bf9690b8774" providerId="AD" clId="Web-{7F36B60D-7D8D-4851-B2C6-0FBF2021E8C9}" dt="2021-04-23T14:35:10.381" v="346"/>
          <ac:spMkLst>
            <pc:docMk/>
            <pc:sldMk cId="1610519468" sldId="270"/>
            <ac:spMk id="13" creationId="{55D4142C-5077-457F-A6AD-3FECFDB39685}"/>
          </ac:spMkLst>
        </pc:spChg>
        <pc:spChg chg="add del">
          <ac:chgData name="Timothee Simon" userId="S::tim@mirahi.io::2c993895-ac51-44dd-b42c-1bf9690b8774" providerId="AD" clId="Web-{7F36B60D-7D8D-4851-B2C6-0FBF2021E8C9}" dt="2021-04-23T14:35:08.037" v="344"/>
          <ac:spMkLst>
            <pc:docMk/>
            <pc:sldMk cId="1610519468" sldId="270"/>
            <ac:spMk id="15" creationId="{D3F51FEB-38FB-4F6C-9F7B-2F2AFAB65463}"/>
          </ac:spMkLst>
        </pc:spChg>
        <pc:spChg chg="add del">
          <ac:chgData name="Timothee Simon" userId="S::tim@mirahi.io::2c993895-ac51-44dd-b42c-1bf9690b8774" providerId="AD" clId="Web-{7F36B60D-7D8D-4851-B2C6-0FBF2021E8C9}" dt="2021-04-23T14:35:19.412" v="350"/>
          <ac:spMkLst>
            <pc:docMk/>
            <pc:sldMk cId="1610519468" sldId="270"/>
            <ac:spMk id="16" creationId="{907741FC-B544-4A6E-B831-6789D042333D}"/>
          </ac:spMkLst>
        </pc:spChg>
        <pc:spChg chg="add del">
          <ac:chgData name="Timothee Simon" userId="S::tim@mirahi.io::2c993895-ac51-44dd-b42c-1bf9690b8774" providerId="AD" clId="Web-{7F36B60D-7D8D-4851-B2C6-0FBF2021E8C9}" dt="2021-04-23T14:35:08.037" v="344"/>
          <ac:spMkLst>
            <pc:docMk/>
            <pc:sldMk cId="1610519468" sldId="270"/>
            <ac:spMk id="17" creationId="{1E547BA6-BAE0-43BB-A7CA-60F69CE252F0}"/>
          </ac:spMkLst>
        </pc:spChg>
        <pc:spChg chg="add del">
          <ac:chgData name="Timothee Simon" userId="S::tim@mirahi.io::2c993895-ac51-44dd-b42c-1bf9690b8774" providerId="AD" clId="Web-{7F36B60D-7D8D-4851-B2C6-0FBF2021E8C9}" dt="2021-04-23T14:35:16.803" v="348"/>
          <ac:spMkLst>
            <pc:docMk/>
            <pc:sldMk cId="1610519468" sldId="270"/>
            <ac:spMk id="18" creationId="{D3F51FEB-38FB-4F6C-9F7B-2F2AFAB65463}"/>
          </ac:spMkLst>
        </pc:spChg>
        <pc:spChg chg="add del">
          <ac:chgData name="Timothee Simon" userId="S::tim@mirahi.io::2c993895-ac51-44dd-b42c-1bf9690b8774" providerId="AD" clId="Web-{7F36B60D-7D8D-4851-B2C6-0FBF2021E8C9}" dt="2021-04-23T14:35:16.803" v="348"/>
          <ac:spMkLst>
            <pc:docMk/>
            <pc:sldMk cId="1610519468" sldId="270"/>
            <ac:spMk id="19" creationId="{1E547BA6-BAE0-43BB-A7CA-60F69CE252F0}"/>
          </ac:spMkLst>
        </pc:spChg>
        <pc:spChg chg="add del">
          <ac:chgData name="Timothee Simon" userId="S::tim@mirahi.io::2c993895-ac51-44dd-b42c-1bf9690b8774" providerId="AD" clId="Web-{7F36B60D-7D8D-4851-B2C6-0FBF2021E8C9}" dt="2021-04-23T14:35:19.412" v="350"/>
          <ac:spMkLst>
            <pc:docMk/>
            <pc:sldMk cId="1610519468" sldId="270"/>
            <ac:spMk id="20" creationId="{3F0BE7ED-7814-4273-B18A-F26CC0380380}"/>
          </ac:spMkLst>
        </pc:spChg>
        <pc:spChg chg="add del">
          <ac:chgData name="Timothee Simon" userId="S::tim@mirahi.io::2c993895-ac51-44dd-b42c-1bf9690b8774" providerId="AD" clId="Web-{7F36B60D-7D8D-4851-B2C6-0FBF2021E8C9}" dt="2021-04-23T14:35:21.725" v="352"/>
          <ac:spMkLst>
            <pc:docMk/>
            <pc:sldMk cId="1610519468" sldId="270"/>
            <ac:spMk id="21" creationId="{8FC9BE17-9A7B-462D-AE50-3D8777387304}"/>
          </ac:spMkLst>
        </pc:spChg>
        <pc:spChg chg="add del">
          <ac:chgData name="Timothee Simon" userId="S::tim@mirahi.io::2c993895-ac51-44dd-b42c-1bf9690b8774" providerId="AD" clId="Web-{7F36B60D-7D8D-4851-B2C6-0FBF2021E8C9}" dt="2021-04-23T14:35:21.725" v="352"/>
          <ac:spMkLst>
            <pc:docMk/>
            <pc:sldMk cId="1610519468" sldId="270"/>
            <ac:spMk id="22" creationId="{3EBE8569-6AEC-4B8C-8D53-2DE337CDBA65}"/>
          </ac:spMkLst>
        </pc:spChg>
        <pc:spChg chg="add del">
          <ac:chgData name="Timothee Simon" userId="S::tim@mirahi.io::2c993895-ac51-44dd-b42c-1bf9690b8774" providerId="AD" clId="Web-{7F36B60D-7D8D-4851-B2C6-0FBF2021E8C9}" dt="2021-04-23T14:35:21.725" v="352"/>
          <ac:spMkLst>
            <pc:docMk/>
            <pc:sldMk cId="1610519468" sldId="270"/>
            <ac:spMk id="23" creationId="{55D4142C-5077-457F-A6AD-3FECFDB39685}"/>
          </ac:spMkLst>
        </pc:spChg>
        <pc:spChg chg="add del">
          <ac:chgData name="Timothee Simon" userId="S::tim@mirahi.io::2c993895-ac51-44dd-b42c-1bf9690b8774" providerId="AD" clId="Web-{7F36B60D-7D8D-4851-B2C6-0FBF2021E8C9}" dt="2021-04-23T14:35:21.725" v="352"/>
          <ac:spMkLst>
            <pc:docMk/>
            <pc:sldMk cId="1610519468" sldId="270"/>
            <ac:spMk id="24" creationId="{7A5F0580-5EE9-419F-96EE-B6529EF6E7D0}"/>
          </ac:spMkLst>
        </pc:spChg>
        <pc:spChg chg="add del">
          <ac:chgData name="Timothee Simon" userId="S::tim@mirahi.io::2c993895-ac51-44dd-b42c-1bf9690b8774" providerId="AD" clId="Web-{7F36B60D-7D8D-4851-B2C6-0FBF2021E8C9}" dt="2021-04-23T14:35:25.256" v="354"/>
          <ac:spMkLst>
            <pc:docMk/>
            <pc:sldMk cId="1610519468" sldId="270"/>
            <ac:spMk id="25" creationId="{2B566528-1B12-4246-9431-5C2D7D081168}"/>
          </ac:spMkLst>
        </pc:spChg>
        <pc:spChg chg="add">
          <ac:chgData name="Timothee Simon" userId="S::tim@mirahi.io::2c993895-ac51-44dd-b42c-1bf9690b8774" providerId="AD" clId="Web-{7F36B60D-7D8D-4851-B2C6-0FBF2021E8C9}" dt="2021-04-23T14:35:25.272" v="355"/>
          <ac:spMkLst>
            <pc:docMk/>
            <pc:sldMk cId="1610519468" sldId="270"/>
            <ac:spMk id="27" creationId="{8FC9BE17-9A7B-462D-AE50-3D8777387304}"/>
          </ac:spMkLst>
        </pc:spChg>
        <pc:spChg chg="add">
          <ac:chgData name="Timothee Simon" userId="S::tim@mirahi.io::2c993895-ac51-44dd-b42c-1bf9690b8774" providerId="AD" clId="Web-{7F36B60D-7D8D-4851-B2C6-0FBF2021E8C9}" dt="2021-04-23T14:35:25.272" v="355"/>
          <ac:spMkLst>
            <pc:docMk/>
            <pc:sldMk cId="1610519468" sldId="270"/>
            <ac:spMk id="28" creationId="{3EBE8569-6AEC-4B8C-8D53-2DE337CDBA65}"/>
          </ac:spMkLst>
        </pc:spChg>
        <pc:spChg chg="add del">
          <ac:chgData name="Timothee Simon" userId="S::tim@mirahi.io::2c993895-ac51-44dd-b42c-1bf9690b8774" providerId="AD" clId="Web-{7F36B60D-7D8D-4851-B2C6-0FBF2021E8C9}" dt="2021-04-23T14:35:25.256" v="354"/>
          <ac:spMkLst>
            <pc:docMk/>
            <pc:sldMk cId="1610519468" sldId="270"/>
            <ac:spMk id="29" creationId="{D3F51FEB-38FB-4F6C-9F7B-2F2AFAB65463}"/>
          </ac:spMkLst>
        </pc:spChg>
        <pc:spChg chg="add del">
          <ac:chgData name="Timothee Simon" userId="S::tim@mirahi.io::2c993895-ac51-44dd-b42c-1bf9690b8774" providerId="AD" clId="Web-{7F36B60D-7D8D-4851-B2C6-0FBF2021E8C9}" dt="2021-04-23T14:35:25.256" v="354"/>
          <ac:spMkLst>
            <pc:docMk/>
            <pc:sldMk cId="1610519468" sldId="270"/>
            <ac:spMk id="30" creationId="{1E547BA6-BAE0-43BB-A7CA-60F69CE252F0}"/>
          </ac:spMkLst>
        </pc:spChg>
        <pc:spChg chg="add">
          <ac:chgData name="Timothee Simon" userId="S::tim@mirahi.io::2c993895-ac51-44dd-b42c-1bf9690b8774" providerId="AD" clId="Web-{7F36B60D-7D8D-4851-B2C6-0FBF2021E8C9}" dt="2021-04-23T14:35:25.272" v="355"/>
          <ac:spMkLst>
            <pc:docMk/>
            <pc:sldMk cId="1610519468" sldId="270"/>
            <ac:spMk id="31" creationId="{55D4142C-5077-457F-A6AD-3FECFDB39685}"/>
          </ac:spMkLst>
        </pc:spChg>
        <pc:spChg chg="add">
          <ac:chgData name="Timothee Simon" userId="S::tim@mirahi.io::2c993895-ac51-44dd-b42c-1bf9690b8774" providerId="AD" clId="Web-{7F36B60D-7D8D-4851-B2C6-0FBF2021E8C9}" dt="2021-04-23T14:35:25.272" v="355"/>
          <ac:spMkLst>
            <pc:docMk/>
            <pc:sldMk cId="1610519468" sldId="270"/>
            <ac:spMk id="32" creationId="{7A5F0580-5EE9-419F-96EE-B6529EF6E7D0}"/>
          </ac:spMkLst>
        </pc:spChg>
        <pc:grpChg chg="add del">
          <ac:chgData name="Timothee Simon" userId="S::tim@mirahi.io::2c993895-ac51-44dd-b42c-1bf9690b8774" providerId="AD" clId="Web-{7F36B60D-7D8D-4851-B2C6-0FBF2021E8C9}" dt="2021-04-23T14:35:08.037" v="344"/>
          <ac:grpSpMkLst>
            <pc:docMk/>
            <pc:sldMk cId="1610519468" sldId="270"/>
            <ac:grpSpMk id="11" creationId="{07EAA094-9CF6-4695-958A-33D9BCAA9474}"/>
          </ac:grpSpMkLst>
        </pc:grpChg>
        <pc:grpChg chg="add del">
          <ac:chgData name="Timothee Simon" userId="S::tim@mirahi.io::2c993895-ac51-44dd-b42c-1bf9690b8774" providerId="AD" clId="Web-{7F36B60D-7D8D-4851-B2C6-0FBF2021E8C9}" dt="2021-04-23T14:35:16.803" v="348"/>
          <ac:grpSpMkLst>
            <pc:docMk/>
            <pc:sldMk cId="1610519468" sldId="270"/>
            <ac:grpSpMk id="14" creationId="{07EAA094-9CF6-4695-958A-33D9BCAA9474}"/>
          </ac:grpSpMkLst>
        </pc:grpChg>
        <pc:grpChg chg="add del">
          <ac:chgData name="Timothee Simon" userId="S::tim@mirahi.io::2c993895-ac51-44dd-b42c-1bf9690b8774" providerId="AD" clId="Web-{7F36B60D-7D8D-4851-B2C6-0FBF2021E8C9}" dt="2021-04-23T14:35:25.256" v="354"/>
          <ac:grpSpMkLst>
            <pc:docMk/>
            <pc:sldMk cId="1610519468" sldId="270"/>
            <ac:grpSpMk id="26" creationId="{07EAA094-9CF6-4695-958A-33D9BCAA9474}"/>
          </ac:grpSpMkLst>
        </pc:grpChg>
        <pc:picChg chg="add mod ord">
          <ac:chgData name="Timothee Simon" userId="S::tim@mirahi.io::2c993895-ac51-44dd-b42c-1bf9690b8774" providerId="AD" clId="Web-{7F36B60D-7D8D-4851-B2C6-0FBF2021E8C9}" dt="2021-04-23T14:35:25.272" v="355"/>
          <ac:picMkLst>
            <pc:docMk/>
            <pc:sldMk cId="1610519468" sldId="270"/>
            <ac:picMk id="4" creationId="{D6C80BC0-401E-4F03-8B29-0B8A1A9E7A43}"/>
          </ac:picMkLst>
        </pc:picChg>
      </pc:sldChg>
      <pc:sldChg chg="addSp delSp modSp mod setBg">
        <pc:chgData name="Timothee Simon" userId="S::tim@mirahi.io::2c993895-ac51-44dd-b42c-1bf9690b8774" providerId="AD" clId="Web-{7F36B60D-7D8D-4851-B2C6-0FBF2021E8C9}" dt="2021-04-23T14:36:35.585" v="362"/>
        <pc:sldMkLst>
          <pc:docMk/>
          <pc:sldMk cId="2268675408" sldId="271"/>
        </pc:sldMkLst>
        <pc:spChg chg="mod">
          <ac:chgData name="Timothee Simon" userId="S::tim@mirahi.io::2c993895-ac51-44dd-b42c-1bf9690b8774" providerId="AD" clId="Web-{7F36B60D-7D8D-4851-B2C6-0FBF2021E8C9}" dt="2021-04-23T14:36:35.585" v="362"/>
          <ac:spMkLst>
            <pc:docMk/>
            <pc:sldMk cId="2268675408" sldId="271"/>
            <ac:spMk id="2" creationId="{E0CF85AB-168A-47D5-BA50-9E333A8738CA}"/>
          </ac:spMkLst>
        </pc:spChg>
        <pc:spChg chg="mod">
          <ac:chgData name="Timothee Simon" userId="S::tim@mirahi.io::2c993895-ac51-44dd-b42c-1bf9690b8774" providerId="AD" clId="Web-{7F36B60D-7D8D-4851-B2C6-0FBF2021E8C9}" dt="2021-04-23T14:36:35.585" v="362"/>
          <ac:spMkLst>
            <pc:docMk/>
            <pc:sldMk cId="2268675408" sldId="271"/>
            <ac:spMk id="3" creationId="{C482451E-C2AD-4D94-8E26-315D353BBB0C}"/>
          </ac:spMkLst>
        </pc:spChg>
        <pc:spChg chg="add">
          <ac:chgData name="Timothee Simon" userId="S::tim@mirahi.io::2c993895-ac51-44dd-b42c-1bf9690b8774" providerId="AD" clId="Web-{7F36B60D-7D8D-4851-B2C6-0FBF2021E8C9}" dt="2021-04-23T14:36:35.585" v="362"/>
          <ac:spMkLst>
            <pc:docMk/>
            <pc:sldMk cId="2268675408" sldId="271"/>
            <ac:spMk id="10" creationId="{2B566528-1B12-4246-9431-5C2D7D081168}"/>
          </ac:spMkLst>
        </pc:spChg>
        <pc:spChg chg="add">
          <ac:chgData name="Timothee Simon" userId="S::tim@mirahi.io::2c993895-ac51-44dd-b42c-1bf9690b8774" providerId="AD" clId="Web-{7F36B60D-7D8D-4851-B2C6-0FBF2021E8C9}" dt="2021-04-23T14:36:35.585" v="362"/>
          <ac:spMkLst>
            <pc:docMk/>
            <pc:sldMk cId="2268675408" sldId="271"/>
            <ac:spMk id="12" creationId="{D3F51FEB-38FB-4F6C-9F7B-2F2AFAB65463}"/>
          </ac:spMkLst>
        </pc:spChg>
        <pc:spChg chg="add">
          <ac:chgData name="Timothee Simon" userId="S::tim@mirahi.io::2c993895-ac51-44dd-b42c-1bf9690b8774" providerId="AD" clId="Web-{7F36B60D-7D8D-4851-B2C6-0FBF2021E8C9}" dt="2021-04-23T14:36:35.585" v="362"/>
          <ac:spMkLst>
            <pc:docMk/>
            <pc:sldMk cId="2268675408" sldId="271"/>
            <ac:spMk id="14" creationId="{1E547BA6-BAE0-43BB-A7CA-60F69CE252F0}"/>
          </ac:spMkLst>
        </pc:spChg>
        <pc:grpChg chg="add">
          <ac:chgData name="Timothee Simon" userId="S::tim@mirahi.io::2c993895-ac51-44dd-b42c-1bf9690b8774" providerId="AD" clId="Web-{7F36B60D-7D8D-4851-B2C6-0FBF2021E8C9}" dt="2021-04-23T14:36:35.585" v="362"/>
          <ac:grpSpMkLst>
            <pc:docMk/>
            <pc:sldMk cId="2268675408" sldId="271"/>
            <ac:grpSpMk id="16" creationId="{912209CB-3E4C-43AE-B507-08269FAE89F5}"/>
          </ac:grpSpMkLst>
        </pc:grpChg>
        <pc:picChg chg="add del mod">
          <ac:chgData name="Timothee Simon" userId="S::tim@mirahi.io::2c993895-ac51-44dd-b42c-1bf9690b8774" providerId="AD" clId="Web-{7F36B60D-7D8D-4851-B2C6-0FBF2021E8C9}" dt="2021-04-23T14:35:59.725" v="357"/>
          <ac:picMkLst>
            <pc:docMk/>
            <pc:sldMk cId="2268675408" sldId="271"/>
            <ac:picMk id="4" creationId="{0EE8BFB9-2F95-4545-AB6C-757A2F4DE95F}"/>
          </ac:picMkLst>
        </pc:picChg>
        <pc:picChg chg="add mod">
          <ac:chgData name="Timothee Simon" userId="S::tim@mirahi.io::2c993895-ac51-44dd-b42c-1bf9690b8774" providerId="AD" clId="Web-{7F36B60D-7D8D-4851-B2C6-0FBF2021E8C9}" dt="2021-04-23T14:36:35.585" v="362"/>
          <ac:picMkLst>
            <pc:docMk/>
            <pc:sldMk cId="2268675408" sldId="271"/>
            <ac:picMk id="5" creationId="{AD75C77E-79AB-4F16-84D1-B836640284C3}"/>
          </ac:picMkLst>
        </pc:picChg>
        <pc:picChg chg="add del mod">
          <ac:chgData name="Timothee Simon" userId="S::tim@mirahi.io::2c993895-ac51-44dd-b42c-1bf9690b8774" providerId="AD" clId="Web-{7F36B60D-7D8D-4851-B2C6-0FBF2021E8C9}" dt="2021-04-23T14:36:20.100" v="360"/>
          <ac:picMkLst>
            <pc:docMk/>
            <pc:sldMk cId="2268675408" sldId="271"/>
            <ac:picMk id="6" creationId="{2CC8C441-4C56-4834-A56F-8F9FC8244923}"/>
          </ac:picMkLst>
        </pc:picChg>
      </pc:sldChg>
      <pc:sldChg chg="addSp delSp modSp new mod setBg">
        <pc:chgData name="Timothee Simon" userId="S::tim@mirahi.io::2c993895-ac51-44dd-b42c-1bf9690b8774" providerId="AD" clId="Web-{7F36B60D-7D8D-4851-B2C6-0FBF2021E8C9}" dt="2021-04-23T14:39:58.088" v="378"/>
        <pc:sldMkLst>
          <pc:docMk/>
          <pc:sldMk cId="339458918" sldId="272"/>
        </pc:sldMkLst>
        <pc:spChg chg="mod">
          <ac:chgData name="Timothee Simon" userId="S::tim@mirahi.io::2c993895-ac51-44dd-b42c-1bf9690b8774" providerId="AD" clId="Web-{7F36B60D-7D8D-4851-B2C6-0FBF2021E8C9}" dt="2021-04-23T14:39:58.088" v="378"/>
          <ac:spMkLst>
            <pc:docMk/>
            <pc:sldMk cId="339458918" sldId="272"/>
            <ac:spMk id="2" creationId="{B36DF481-AD7D-4419-BA13-CFE6949AE943}"/>
          </ac:spMkLst>
        </pc:spChg>
        <pc:spChg chg="add del mod">
          <ac:chgData name="Timothee Simon" userId="S::tim@mirahi.io::2c993895-ac51-44dd-b42c-1bf9690b8774" providerId="AD" clId="Web-{7F36B60D-7D8D-4851-B2C6-0FBF2021E8C9}" dt="2021-04-23T14:39:58.088" v="378"/>
          <ac:spMkLst>
            <pc:docMk/>
            <pc:sldMk cId="339458918" sldId="272"/>
            <ac:spMk id="3" creationId="{E873F184-B55B-47E0-8DB9-9562A5CDE475}"/>
          </ac:spMkLst>
        </pc:spChg>
        <pc:spChg chg="add">
          <ac:chgData name="Timothee Simon" userId="S::tim@mirahi.io::2c993895-ac51-44dd-b42c-1bf9690b8774" providerId="AD" clId="Web-{7F36B60D-7D8D-4851-B2C6-0FBF2021E8C9}" dt="2021-04-23T14:39:58.088" v="378"/>
          <ac:spMkLst>
            <pc:docMk/>
            <pc:sldMk cId="339458918" sldId="272"/>
            <ac:spMk id="8" creationId="{8FC9BE17-9A7B-462D-AE50-3D8777387304}"/>
          </ac:spMkLst>
        </pc:spChg>
        <pc:spChg chg="add">
          <ac:chgData name="Timothee Simon" userId="S::tim@mirahi.io::2c993895-ac51-44dd-b42c-1bf9690b8774" providerId="AD" clId="Web-{7F36B60D-7D8D-4851-B2C6-0FBF2021E8C9}" dt="2021-04-23T14:39:58.088" v="378"/>
          <ac:spMkLst>
            <pc:docMk/>
            <pc:sldMk cId="339458918" sldId="272"/>
            <ac:spMk id="9" creationId="{3EBE8569-6AEC-4B8C-8D53-2DE337CDBA65}"/>
          </ac:spMkLst>
        </pc:spChg>
        <pc:spChg chg="add del">
          <ac:chgData name="Timothee Simon" userId="S::tim@mirahi.io::2c993895-ac51-44dd-b42c-1bf9690b8774" providerId="AD" clId="Web-{7F36B60D-7D8D-4851-B2C6-0FBF2021E8C9}" dt="2021-04-23T14:39:19.603" v="375"/>
          <ac:spMkLst>
            <pc:docMk/>
            <pc:sldMk cId="339458918" sldId="272"/>
            <ac:spMk id="10" creationId="{8FC9BE17-9A7B-462D-AE50-3D8777387304}"/>
          </ac:spMkLst>
        </pc:spChg>
        <pc:spChg chg="add">
          <ac:chgData name="Timothee Simon" userId="S::tim@mirahi.io::2c993895-ac51-44dd-b42c-1bf9690b8774" providerId="AD" clId="Web-{7F36B60D-7D8D-4851-B2C6-0FBF2021E8C9}" dt="2021-04-23T14:39:58.088" v="378"/>
          <ac:spMkLst>
            <pc:docMk/>
            <pc:sldMk cId="339458918" sldId="272"/>
            <ac:spMk id="11" creationId="{55D4142C-5077-457F-A6AD-3FECFDB39685}"/>
          </ac:spMkLst>
        </pc:spChg>
        <pc:spChg chg="add del">
          <ac:chgData name="Timothee Simon" userId="S::tim@mirahi.io::2c993895-ac51-44dd-b42c-1bf9690b8774" providerId="AD" clId="Web-{7F36B60D-7D8D-4851-B2C6-0FBF2021E8C9}" dt="2021-04-23T14:39:19.603" v="375"/>
          <ac:spMkLst>
            <pc:docMk/>
            <pc:sldMk cId="339458918" sldId="272"/>
            <ac:spMk id="12" creationId="{3EBE8569-6AEC-4B8C-8D53-2DE337CDBA65}"/>
          </ac:spMkLst>
        </pc:spChg>
        <pc:spChg chg="add">
          <ac:chgData name="Timothee Simon" userId="S::tim@mirahi.io::2c993895-ac51-44dd-b42c-1bf9690b8774" providerId="AD" clId="Web-{7F36B60D-7D8D-4851-B2C6-0FBF2021E8C9}" dt="2021-04-23T14:39:58.088" v="378"/>
          <ac:spMkLst>
            <pc:docMk/>
            <pc:sldMk cId="339458918" sldId="272"/>
            <ac:spMk id="13" creationId="{7A5F0580-5EE9-419F-96EE-B6529EF6E7D0}"/>
          </ac:spMkLst>
        </pc:spChg>
        <pc:spChg chg="add del">
          <ac:chgData name="Timothee Simon" userId="S::tim@mirahi.io::2c993895-ac51-44dd-b42c-1bf9690b8774" providerId="AD" clId="Web-{7F36B60D-7D8D-4851-B2C6-0FBF2021E8C9}" dt="2021-04-23T14:39:19.603" v="375"/>
          <ac:spMkLst>
            <pc:docMk/>
            <pc:sldMk cId="339458918" sldId="272"/>
            <ac:spMk id="14" creationId="{55D4142C-5077-457F-A6AD-3FECFDB39685}"/>
          </ac:spMkLst>
        </pc:spChg>
        <pc:spChg chg="add del">
          <ac:chgData name="Timothee Simon" userId="S::tim@mirahi.io::2c993895-ac51-44dd-b42c-1bf9690b8774" providerId="AD" clId="Web-{7F36B60D-7D8D-4851-B2C6-0FBF2021E8C9}" dt="2021-04-23T14:39:19.603" v="375"/>
          <ac:spMkLst>
            <pc:docMk/>
            <pc:sldMk cId="339458918" sldId="272"/>
            <ac:spMk id="16" creationId="{7A5F0580-5EE9-419F-96EE-B6529EF6E7D0}"/>
          </ac:spMkLst>
        </pc:spChg>
        <pc:graphicFrameChg chg="add del">
          <ac:chgData name="Timothee Simon" userId="S::tim@mirahi.io::2c993895-ac51-44dd-b42c-1bf9690b8774" providerId="AD" clId="Web-{7F36B60D-7D8D-4851-B2C6-0FBF2021E8C9}" dt="2021-04-23T14:39:58.088" v="377"/>
          <ac:graphicFrameMkLst>
            <pc:docMk/>
            <pc:sldMk cId="339458918" sldId="272"/>
            <ac:graphicFrameMk id="7" creationId="{F2FE187F-2F69-48CB-B3EC-D850B9835BB3}"/>
          </ac:graphicFrameMkLst>
        </pc:graphicFrameChg>
        <pc:picChg chg="add del mod">
          <ac:chgData name="Timothee Simon" userId="S::tim@mirahi.io::2c993895-ac51-44dd-b42c-1bf9690b8774" providerId="AD" clId="Web-{7F36B60D-7D8D-4851-B2C6-0FBF2021E8C9}" dt="2021-04-23T14:39:06.900" v="373"/>
          <ac:picMkLst>
            <pc:docMk/>
            <pc:sldMk cId="339458918" sldId="272"/>
            <ac:picMk id="4" creationId="{2638D25E-8388-4512-B27B-6A6BEA28156C}"/>
          </ac:picMkLst>
        </pc:picChg>
        <pc:picChg chg="add mod ord">
          <ac:chgData name="Timothee Simon" userId="S::tim@mirahi.io::2c993895-ac51-44dd-b42c-1bf9690b8774" providerId="AD" clId="Web-{7F36B60D-7D8D-4851-B2C6-0FBF2021E8C9}" dt="2021-04-23T14:39:58.088" v="378"/>
          <ac:picMkLst>
            <pc:docMk/>
            <pc:sldMk cId="339458918" sldId="272"/>
            <ac:picMk id="5" creationId="{753FF66E-5C7E-466C-AD3F-D2B6C216C553}"/>
          </ac:picMkLst>
        </pc:picChg>
      </pc:sldChg>
    </pc:docChg>
  </pc:docChgLst>
  <pc:docChgLst>
    <pc:chgData name="Timothee Simon" userId="S::tim@mirahi.io::2c993895-ac51-44dd-b42c-1bf9690b8774" providerId="AD" clId="Web-{951D6C46-5A77-474F-80D2-D5C9939CD3BD}"/>
    <pc:docChg chg="modSld">
      <pc:chgData name="Timothee Simon" userId="S::tim@mirahi.io::2c993895-ac51-44dd-b42c-1bf9690b8774" providerId="AD" clId="Web-{951D6C46-5A77-474F-80D2-D5C9939CD3BD}" dt="2021-04-23T14:43:30.749" v="3"/>
      <pc:docMkLst>
        <pc:docMk/>
      </pc:docMkLst>
      <pc:sldChg chg="addSp delSp modSp">
        <pc:chgData name="Timothee Simon" userId="S::tim@mirahi.io::2c993895-ac51-44dd-b42c-1bf9690b8774" providerId="AD" clId="Web-{951D6C46-5A77-474F-80D2-D5C9939CD3BD}" dt="2021-04-23T14:43:30.749" v="3"/>
        <pc:sldMkLst>
          <pc:docMk/>
          <pc:sldMk cId="2084858071" sldId="265"/>
        </pc:sldMkLst>
        <pc:picChg chg="add del mod">
          <ac:chgData name="Timothee Simon" userId="S::tim@mirahi.io::2c993895-ac51-44dd-b42c-1bf9690b8774" providerId="AD" clId="Web-{951D6C46-5A77-474F-80D2-D5C9939CD3BD}" dt="2021-04-23T14:43:28.187" v="1"/>
          <ac:picMkLst>
            <pc:docMk/>
            <pc:sldMk cId="2084858071" sldId="265"/>
            <ac:picMk id="4" creationId="{C121DBC0-4352-4D3A-9E32-888742B7B28C}"/>
          </ac:picMkLst>
        </pc:picChg>
        <pc:picChg chg="add del mod">
          <ac:chgData name="Timothee Simon" userId="S::tim@mirahi.io::2c993895-ac51-44dd-b42c-1bf9690b8774" providerId="AD" clId="Web-{951D6C46-5A77-474F-80D2-D5C9939CD3BD}" dt="2021-04-23T14:43:30.749" v="3"/>
          <ac:picMkLst>
            <pc:docMk/>
            <pc:sldMk cId="2084858071" sldId="265"/>
            <ac:picMk id="5" creationId="{07307969-F909-4276-AF20-B81E471FA2E1}"/>
          </ac:picMkLst>
        </pc:picChg>
      </pc:sldChg>
    </pc:docChg>
  </pc:docChgLst>
  <pc:docChgLst>
    <pc:chgData name="Timothee Simon" userId="S::tim@mirahi.io::2c993895-ac51-44dd-b42c-1bf9690b8774" providerId="AD" clId="Web-{9BEC8258-9CE6-4B87-AEE6-2BB130EAD7DC}"/>
    <pc:docChg chg="mod modMainMaster">
      <pc:chgData name="Timothee Simon" userId="S::tim@mirahi.io::2c993895-ac51-44dd-b42c-1bf9690b8774" providerId="AD" clId="Web-{9BEC8258-9CE6-4B87-AEE6-2BB130EAD7DC}" dt="2021-04-24T16:29:15.087" v="1" actId="33475"/>
      <pc:docMkLst>
        <pc:docMk/>
      </pc:docMkLst>
      <pc:sldMasterChg chg="addSp">
        <pc:chgData name="Timothee Simon" userId="S::tim@mirahi.io::2c993895-ac51-44dd-b42c-1bf9690b8774" providerId="AD" clId="Web-{9BEC8258-9CE6-4B87-AEE6-2BB130EAD7DC}" dt="2021-04-24T16:29:15.087" v="0" actId="33475"/>
        <pc:sldMasterMkLst>
          <pc:docMk/>
          <pc:sldMasterMk cId="2460954070" sldId="2147483660"/>
        </pc:sldMasterMkLst>
        <pc:spChg chg="add">
          <ac:chgData name="Timothee Simon" userId="S::tim@mirahi.io::2c993895-ac51-44dd-b42c-1bf9690b8774" providerId="AD" clId="Web-{9BEC8258-9CE6-4B87-AEE6-2BB130EAD7DC}" dt="2021-04-24T16:29:15.087" v="0" actId="33475"/>
          <ac:spMkLst>
            <pc:docMk/>
            <pc:sldMasterMk cId="2460954070" sldId="2147483660"/>
            <ac:spMk id="8" creationId="{A0B85FFC-38EC-4693-BC92-1658F6B7CB88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B85FFC-38EC-4693-BC92-1658F6B7CB8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watermark"/>
              </p:ext>
            </p:extLst>
          </p:nvPr>
        </p:nvSpPr>
        <p:spPr>
          <a:xfrm rot="-1800000">
            <a:off x="5359400" y="3352800"/>
            <a:ext cx="1317625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en-GB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 -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>
                <a:ea typeface="+mj-lt"/>
                <a:cs typeface="+mj-lt"/>
              </a:rPr>
              <a:t>Growth Session 1</a:t>
            </a:r>
            <a:endParaRPr lang="en-US" sz="54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l"/>
            <a:r>
              <a:rPr lang="en-US">
                <a:ea typeface="+mn-lt"/>
                <a:cs typeface="+mn-lt"/>
              </a:rPr>
              <a:t>Making a Kotlin Cheat Sheet for JavaScript developers while developing and Android app</a:t>
            </a:r>
            <a:endParaRPr lang="en-US"/>
          </a:p>
          <a:p>
            <a:pPr algn="l"/>
            <a:endParaRPr lang="en-US">
              <a:cs typeface="Calibri"/>
            </a:endParaRPr>
          </a:p>
          <a:p>
            <a:pPr algn="l"/>
            <a:r>
              <a:rPr lang="en-US">
                <a:cs typeface="Calibri"/>
              </a:rPr>
              <a:t>By Maxim, Arnaud and Tim</a:t>
            </a:r>
          </a:p>
        </p:txBody>
      </p:sp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BB0AD4A-23E1-4AB1-8C0E-4ABADE5F3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F886A0-4000-486F-A690-4D2D7F245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>
                <a:cs typeface="Calibri Light"/>
              </a:rPr>
              <a:t>Android layouts</a:t>
            </a:r>
            <a:endParaRPr lang="en-GB" sz="36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0A4481-7671-4D95-B118-3E81E23ED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UI for managing making UI</a:t>
            </a:r>
            <a:endParaRPr lang="en-US">
              <a:cs typeface="Calibri"/>
            </a:endParaRPr>
          </a:p>
          <a:p>
            <a:r>
              <a:rPr lang="en-US" sz="2000">
                <a:cs typeface="Calibri"/>
              </a:rPr>
              <a:t>Xml files underneath</a:t>
            </a:r>
          </a:p>
          <a:p>
            <a:endParaRPr lang="en-US" sz="2000">
              <a:cs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93D0DA6C-1227-4BBC-9B8B-07190517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522" y="1782981"/>
            <a:ext cx="4914808" cy="436189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508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6C80BC0-401E-4F03-8B29-0B8A1A9E7A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763" r="18910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8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031588-4D11-4B0F-ABE5-7B2AB6E5E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>
                <a:cs typeface="Calibri Light"/>
              </a:rPr>
              <a:t>Why would you make a Kotlin app</a:t>
            </a:r>
            <a:endParaRPr lang="en-GB" sz="2800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EABC7-0434-42A3-957F-1BA20498C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700">
                <a:cs typeface="Calibri"/>
              </a:rPr>
              <a:t>Easier to get used to than Java</a:t>
            </a:r>
          </a:p>
          <a:p>
            <a:r>
              <a:rPr lang="en-GB" sz="1700">
                <a:cs typeface="Calibri"/>
              </a:rPr>
              <a:t>Less error prone than Java (no more NullPointer Error)</a:t>
            </a:r>
          </a:p>
          <a:p>
            <a:r>
              <a:rPr lang="en-GB" sz="1700">
                <a:cs typeface="Calibri"/>
              </a:rPr>
              <a:t>Write less code for the same app</a:t>
            </a:r>
          </a:p>
          <a:p>
            <a:r>
              <a:rPr lang="en-GB" sz="1700">
                <a:cs typeface="Calibri"/>
              </a:rPr>
              <a:t>You need performance</a:t>
            </a:r>
          </a:p>
          <a:p>
            <a:r>
              <a:rPr lang="en-GB" sz="1700">
                <a:cs typeface="Calibri"/>
              </a:rPr>
              <a:t>Code can be reused outside of the Android ecosystem (Backend, Frontend or even iOS) to a certain extend</a:t>
            </a:r>
          </a:p>
          <a:p>
            <a:endParaRPr lang="en-GB" sz="1700">
              <a:cs typeface="Calibri"/>
            </a:endParaRPr>
          </a:p>
          <a:p>
            <a:endParaRPr lang="en-GB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0519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85AB-168A-47D5-BA50-9E333A873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901193" cy="1135737"/>
          </a:xfrm>
        </p:spPr>
        <p:txBody>
          <a:bodyPr>
            <a:normAutofit/>
          </a:bodyPr>
          <a:lstStyle/>
          <a:p>
            <a:r>
              <a:rPr lang="en-GB" sz="3600">
                <a:cs typeface="Calibri Light"/>
              </a:rPr>
              <a:t>Why wouldn't  you make a Kotlin app</a:t>
            </a:r>
            <a:endParaRPr lang="en-GB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2451E-C2AD-4D94-8E26-315D353BB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6901193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cs typeface="Calibri"/>
              </a:rPr>
              <a:t>Not yet a standard. Lot of </a:t>
            </a:r>
            <a:r>
              <a:rPr lang="en-GB" sz="2000" err="1">
                <a:cs typeface="Calibri"/>
              </a:rPr>
              <a:t>devs</a:t>
            </a:r>
            <a:r>
              <a:rPr lang="en-GB" sz="2000">
                <a:cs typeface="Calibri"/>
              </a:rPr>
              <a:t> still making Java apps</a:t>
            </a:r>
          </a:p>
          <a:p>
            <a:r>
              <a:rPr lang="en-GB" sz="2000">
                <a:cs typeface="Calibri"/>
              </a:rPr>
              <a:t>You need one codebase for Android and iOS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AD75C77E-79AB-4F16-84D1-B8366402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5400000">
            <a:off x="8119869" y="1714668"/>
            <a:ext cx="3428663" cy="342866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8675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person, person, computer, looking&#10;&#10;Description automatically generated">
            <a:extLst>
              <a:ext uri="{FF2B5EF4-FFF2-40B4-BE49-F238E27FC236}">
                <a16:creationId xmlns:a16="http://schemas.microsoft.com/office/drawing/2014/main" id="{4401BDD9-14D9-403E-A1B0-1C083C9EA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98" r="20466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072556-EF35-4628-9091-C99211F15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>
                <a:cs typeface="Calibri Light"/>
              </a:rPr>
              <a:t>Difficulties</a:t>
            </a:r>
            <a:endParaRPr lang="en-GB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64612-9427-4C73-96C7-E3AB6EF42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700">
                <a:cs typeface="Calibri"/>
              </a:rPr>
              <a:t>Git</a:t>
            </a:r>
          </a:p>
          <a:p>
            <a:r>
              <a:rPr lang="en-GB" sz="1700">
                <a:cs typeface="Calibri"/>
              </a:rPr>
              <a:t>Android Studio</a:t>
            </a:r>
          </a:p>
          <a:p>
            <a:r>
              <a:rPr lang="en-GB" sz="1700">
                <a:cs typeface="Calibri"/>
              </a:rPr>
              <a:t>Android Layout</a:t>
            </a:r>
          </a:p>
          <a:p>
            <a:r>
              <a:rPr lang="en-GB" sz="1700">
                <a:cs typeface="Calibri"/>
              </a:rPr>
              <a:t>Lack of OOP experience</a:t>
            </a:r>
          </a:p>
        </p:txBody>
      </p:sp>
    </p:spTree>
    <p:extLst>
      <p:ext uri="{BB962C8B-B14F-4D97-AF65-F5344CB8AC3E}">
        <p14:creationId xmlns:p14="http://schemas.microsoft.com/office/powerpoint/2010/main" val="2520686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ABEF5A-915E-4107-A3AB-4A726B62F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GB">
                <a:cs typeface="Calibri Light"/>
              </a:rPr>
              <a:t>Demo</a:t>
            </a:r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4D04DEA-09C4-41A9-8A6A-A85432D05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98" y="642988"/>
            <a:ext cx="2710480" cy="5571543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947090A-53A8-422E-92BE-FD80B55C4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4573603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53FF66E-5C7E-466C-AD3F-D2B6C216C5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7" r="18989" b="110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DF481-AD7D-4419-BA13-CFE6949AE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>
                <a:cs typeface="Calibri Light"/>
              </a:rPr>
              <a:t>Improvement</a:t>
            </a:r>
            <a:endParaRPr lang="en-GB" sz="2800"/>
          </a:p>
        </p:txBody>
      </p:sp>
      <p:sp>
        <p:nvSpPr>
          <p:cNvPr id="11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3F184-B55B-47E0-8DB9-9562A5CDE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700">
                <a:cs typeface="Calibri"/>
              </a:rPr>
              <a:t>Better design</a:t>
            </a:r>
          </a:p>
          <a:p>
            <a:r>
              <a:rPr lang="en-GB" sz="1700">
                <a:cs typeface="Calibri"/>
              </a:rPr>
              <a:t>Code refactor</a:t>
            </a:r>
          </a:p>
          <a:p>
            <a:r>
              <a:rPr lang="en-GB" sz="1700">
                <a:cs typeface="Calibri"/>
              </a:rPr>
              <a:t>More features</a:t>
            </a:r>
          </a:p>
          <a:p>
            <a:pPr lvl="1"/>
            <a:r>
              <a:rPr lang="en-GB" sz="1700">
                <a:cs typeface="Calibri"/>
              </a:rPr>
              <a:t>Change task order</a:t>
            </a:r>
          </a:p>
          <a:p>
            <a:pPr lvl="1"/>
            <a:r>
              <a:rPr lang="en-GB" sz="1700" err="1">
                <a:cs typeface="Calibri"/>
              </a:rPr>
              <a:t>Persistance</a:t>
            </a:r>
            <a:endParaRPr lang="en-GB" sz="1700">
              <a:cs typeface="Calibri"/>
            </a:endParaRPr>
          </a:p>
          <a:p>
            <a:pPr lvl="1"/>
            <a:r>
              <a:rPr lang="en-GB" sz="1700">
                <a:cs typeface="Calibri"/>
              </a:rPr>
              <a:t>Calendar Sync (WebDAV)</a:t>
            </a:r>
          </a:p>
          <a:p>
            <a:pPr lvl="1"/>
            <a:r>
              <a:rPr lang="en-GB" sz="1700">
                <a:cs typeface="Calibri"/>
              </a:rPr>
              <a:t>Tags</a:t>
            </a:r>
          </a:p>
          <a:p>
            <a:pPr lvl="1"/>
            <a:r>
              <a:rPr lang="en-GB" sz="1700">
                <a:cs typeface="Calibri"/>
              </a:rPr>
              <a:t>Sharing</a:t>
            </a:r>
          </a:p>
          <a:p>
            <a:r>
              <a:rPr lang="en-GB" sz="2100">
                <a:cs typeface="Calibri"/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339458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74DF6-7E9B-4E49-8453-9F56FCB4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GB">
                <a:cs typeface="Calibri Light"/>
              </a:rPr>
              <a:t>The Cheat Sheet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CD4F3-58BA-481A-B8FF-E8554D6516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000">
                <a:cs typeface="Calibri"/>
              </a:rPr>
              <a:t>Made for JS developers</a:t>
            </a:r>
          </a:p>
          <a:p>
            <a:r>
              <a:rPr lang="en-GB" sz="2000">
                <a:cs typeface="Calibri"/>
              </a:rPr>
              <a:t>A lot of the syntax is similar</a:t>
            </a:r>
            <a:endParaRPr lang="en-GB">
              <a:cs typeface="Calibri"/>
            </a:endParaRPr>
          </a:p>
          <a:p>
            <a:pPr lvl="1"/>
            <a:r>
              <a:rPr lang="en-GB" sz="1600">
                <a:cs typeface="Calibri"/>
              </a:rPr>
              <a:t>Math is the same</a:t>
            </a:r>
          </a:p>
          <a:p>
            <a:r>
              <a:rPr lang="en-GB" sz="2000">
                <a:cs typeface="Calibri"/>
              </a:rPr>
              <a:t>Real mutability on Kotlin but not in JS</a:t>
            </a:r>
          </a:p>
          <a:p>
            <a:r>
              <a:rPr lang="en-GB" sz="2000">
                <a:cs typeface="Calibri"/>
              </a:rPr>
              <a:t>Loops are more or less the same</a:t>
            </a:r>
          </a:p>
          <a:p>
            <a:r>
              <a:rPr lang="en-GB" sz="2000">
                <a:cs typeface="Calibri"/>
              </a:rPr>
              <a:t>Heavily OOP</a:t>
            </a:r>
          </a:p>
          <a:p>
            <a:endParaRPr lang="en-GB" sz="2000">
              <a:cs typeface="Calibri"/>
            </a:endParaRPr>
          </a:p>
          <a:p>
            <a:pPr marL="0" indent="0">
              <a:buNone/>
            </a:pPr>
            <a:r>
              <a:rPr lang="en-GB" sz="2000">
                <a:cs typeface="Calibri"/>
              </a:rPr>
              <a:t>A JS dev should be able to read Kotlin with ease, but maybe not write it</a:t>
            </a:r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EEF06C-B875-438F-BF97-A259E31C3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109" b="2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6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8E46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858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892423-DD6A-4B35-AF2B-496B8DBDD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957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2FDF8B-14E7-41B7-985B-FF9338535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>
                <a:cs typeface="Calibri Light"/>
              </a:rPr>
              <a:t>Questions ?</a:t>
            </a:r>
            <a:endParaRPr lang="en-GB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0777BD7-9D82-469E-930D-91336BDE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10522273"/>
            <a:ext cx="248555" cy="41046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17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216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98004-6F9D-4827-97F8-9D9646BD4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GB" sz="5400">
                <a:cs typeface="Calibri Light"/>
              </a:rPr>
              <a:t>Motivation</a:t>
            </a:r>
          </a:p>
        </p:txBody>
      </p:sp>
      <p:pic>
        <p:nvPicPr>
          <p:cNvPr id="22" name="Picture 22">
            <a:extLst>
              <a:ext uri="{FF2B5EF4-FFF2-40B4-BE49-F238E27FC236}">
                <a16:creationId xmlns:a16="http://schemas.microsoft.com/office/drawing/2014/main" id="{587BACD0-2DB1-41D2-800A-4FE9D24CF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80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9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D480E-A907-4A2C-97FC-1B2EB2AD3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2200">
                <a:cs typeface="Calibri"/>
              </a:rPr>
              <a:t>We wanted to discover Android development</a:t>
            </a:r>
            <a:endParaRPr lang="en-US" sz="2200">
              <a:cs typeface="Calibri"/>
            </a:endParaRPr>
          </a:p>
          <a:p>
            <a:r>
              <a:rPr lang="en-GB" sz="2200">
                <a:cs typeface="Calibri"/>
              </a:rPr>
              <a:t>Kotlin is the new standard for Android development</a:t>
            </a:r>
            <a:endParaRPr lang="en-US" sz="2200">
              <a:cs typeface="Calibri" panose="020F0502020204030204"/>
            </a:endParaRPr>
          </a:p>
          <a:p>
            <a:r>
              <a:rPr lang="en-GB" sz="2200">
                <a:cs typeface="Calibri"/>
              </a:rPr>
              <a:t>Compare Kotlin to Java</a:t>
            </a:r>
          </a:p>
          <a:p>
            <a:r>
              <a:rPr lang="en-GB" sz="2200">
                <a:cs typeface="Calibri"/>
              </a:rPr>
              <a:t>Not too difficult for non-dev</a:t>
            </a:r>
          </a:p>
        </p:txBody>
      </p:sp>
    </p:spTree>
    <p:extLst>
      <p:ext uri="{BB962C8B-B14F-4D97-AF65-F5344CB8AC3E}">
        <p14:creationId xmlns:p14="http://schemas.microsoft.com/office/powerpoint/2010/main" val="279454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8CCF1-B69B-4D03-A9BD-A8280366D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4624342" cy="1325563"/>
          </a:xfrm>
        </p:spPr>
        <p:txBody>
          <a:bodyPr>
            <a:normAutofit/>
          </a:bodyPr>
          <a:lstStyle/>
          <a:p>
            <a:r>
              <a:rPr lang="en-GB">
                <a:cs typeface="Calibri Light"/>
              </a:rPr>
              <a:t>What is Kotlin</a:t>
            </a:r>
            <a:endParaRPr lang="en-GB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54A709FC-1ADC-45CD-856D-3B1A50C58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5">
            <a:extLst>
              <a:ext uri="{FF2B5EF4-FFF2-40B4-BE49-F238E27FC236}">
                <a16:creationId xmlns:a16="http://schemas.microsoft.com/office/drawing/2014/main" id="{AE67272E-0E66-4396-9C0C-4E154CCE20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008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8299DABE-6C93-4E99-8CEE-A5D565F91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267" y="658882"/>
            <a:ext cx="1097280" cy="109728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8B0F3-4605-445F-A887-50F7B60A9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4558309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>
                <a:cs typeface="Calibri" panose="020F0502020204030204"/>
              </a:rPr>
              <a:t>A programming language akin to java (but better)</a:t>
            </a:r>
            <a:endParaRPr lang="en-US" sz="1800">
              <a:cs typeface="Calibri" panose="020F0502020204030204"/>
            </a:endParaRPr>
          </a:p>
          <a:p>
            <a:r>
              <a:rPr lang="en-GB" sz="1800">
                <a:cs typeface="Calibri" panose="020F0502020204030204"/>
              </a:rPr>
              <a:t>Compile the same way as java (and needs the JVM)</a:t>
            </a:r>
          </a:p>
          <a:p>
            <a:r>
              <a:rPr lang="en-GB" sz="1800">
                <a:cs typeface="Calibri" panose="020F0502020204030204"/>
              </a:rPr>
              <a:t>Can also compile to JavaScript or native code</a:t>
            </a:r>
          </a:p>
          <a:p>
            <a:r>
              <a:rPr lang="en-GB" sz="1800">
                <a:cs typeface="Calibri" panose="020F0502020204030204"/>
              </a:rPr>
              <a:t>Created by JetBrains (who also makes IDEs like WebStorm or IntelliJ)</a:t>
            </a:r>
          </a:p>
          <a:p>
            <a:r>
              <a:rPr lang="en-GB" sz="1800">
                <a:cs typeface="Calibri" panose="020F0502020204030204"/>
              </a:rPr>
              <a:t>Performance is the same as Java</a:t>
            </a:r>
          </a:p>
        </p:txBody>
      </p:sp>
      <p:sp>
        <p:nvSpPr>
          <p:cNvPr id="23" name="Oval 17">
            <a:extLst>
              <a:ext uri="{FF2B5EF4-FFF2-40B4-BE49-F238E27FC236}">
                <a16:creationId xmlns:a16="http://schemas.microsoft.com/office/drawing/2014/main" id="{BCB8E572-32F0-4C78-B268-2702C859F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19">
            <a:extLst>
              <a:ext uri="{FF2B5EF4-FFF2-40B4-BE49-F238E27FC236}">
                <a16:creationId xmlns:a16="http://schemas.microsoft.com/office/drawing/2014/main" id="{BFC6224A-7B8A-4699-99DC-A6C9CD617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0611C424-EB44-492D-9C48-78BB0D5DC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38252" y="2722161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3">
            <a:extLst>
              <a:ext uri="{FF2B5EF4-FFF2-40B4-BE49-F238E27FC236}">
                <a16:creationId xmlns:a16="http://schemas.microsoft.com/office/drawing/2014/main" id="{59156A24-128C-4054-AAFF-F8CA5BA0E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3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A picture containing businesscard, envelope, vector graphics&#10;&#10;Description automatically generated">
            <a:extLst>
              <a:ext uri="{FF2B5EF4-FFF2-40B4-BE49-F238E27FC236}">
                <a16:creationId xmlns:a16="http://schemas.microsoft.com/office/drawing/2014/main" id="{E086F520-E688-4F7B-B5E3-1729B916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541" y="179498"/>
            <a:ext cx="2443301" cy="2443301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8926F723-8B9E-4C1C-82D2-F0AF37ECBC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5043" y="3198952"/>
            <a:ext cx="1789619" cy="1789619"/>
          </a:xfrm>
          <a:prstGeom prst="rect">
            <a:avLst/>
          </a:prstGeom>
        </p:spPr>
      </p:pic>
      <p:sp>
        <p:nvSpPr>
          <p:cNvPr id="30" name="Freeform: Shape 25">
            <a:extLst>
              <a:ext uri="{FF2B5EF4-FFF2-40B4-BE49-F238E27FC236}">
                <a16:creationId xmlns:a16="http://schemas.microsoft.com/office/drawing/2014/main" id="{646E8F12-06B4-4D6B-866C-1743B253C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CC324B9-DFFF-42F1-8D81-AAD42554B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E49B728E-8F90-469F-AD9A-52A639CA9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5124154"/>
            <a:ext cx="2208230" cy="13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28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F97500-EAF8-4112-8D62-BBEF12522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>
            <a:normAutofit/>
          </a:bodyPr>
          <a:lstStyle/>
          <a:p>
            <a:r>
              <a:rPr lang="en-GB">
                <a:cs typeface="Calibri Light"/>
              </a:rPr>
              <a:t>The project</a:t>
            </a:r>
            <a:endParaRPr lang="en-GB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3A0CFA1-7D02-4099-8358-D3EBBA152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75" y="642988"/>
            <a:ext cx="2716126" cy="557154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9445C-75FD-4A98-8E35-128C90464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GB" sz="2000">
                <a:cs typeface="Calibri"/>
              </a:rPr>
              <a:t>We made a simple Todo app because</a:t>
            </a:r>
          </a:p>
          <a:p>
            <a:r>
              <a:rPr lang="en-GB" sz="2000">
                <a:cs typeface="Calibri"/>
              </a:rPr>
              <a:t>Easy to finish in one day</a:t>
            </a:r>
          </a:p>
          <a:p>
            <a:r>
              <a:rPr lang="en-GB" sz="2000">
                <a:cs typeface="Calibri"/>
              </a:rPr>
              <a:t>Doesn't require a design</a:t>
            </a:r>
          </a:p>
          <a:p>
            <a:r>
              <a:rPr lang="en-GB" sz="2000">
                <a:cs typeface="Calibri"/>
              </a:rPr>
              <a:t>Even if we don't finish all the features we have something to show</a:t>
            </a:r>
          </a:p>
        </p:txBody>
      </p:sp>
    </p:spTree>
    <p:extLst>
      <p:ext uri="{BB962C8B-B14F-4D97-AF65-F5344CB8AC3E}">
        <p14:creationId xmlns:p14="http://schemas.microsoft.com/office/powerpoint/2010/main" val="1979556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0">
            <a:extLst>
              <a:ext uri="{FF2B5EF4-FFF2-40B4-BE49-F238E27FC236}">
                <a16:creationId xmlns:a16="http://schemas.microsoft.com/office/drawing/2014/main" id="{D462EE7E-14DF-497D-AE08-F6623DB88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21C18-9ABA-4E3B-B5C6-06AE4C4AB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9259" y="891540"/>
            <a:ext cx="3507415" cy="1346693"/>
          </a:xfrm>
        </p:spPr>
        <p:txBody>
          <a:bodyPr>
            <a:normAutofit/>
          </a:bodyPr>
          <a:lstStyle/>
          <a:p>
            <a:r>
              <a:rPr lang="en-GB" sz="3600">
                <a:cs typeface="Calibri Light"/>
              </a:rPr>
              <a:t>Features</a:t>
            </a:r>
          </a:p>
        </p:txBody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2FBF0AC7-1F73-4A5E-882F-8C2A41F1A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B034B3-EEA0-4F70-AA0A-AD9E897C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93" y="891540"/>
            <a:ext cx="2472165" cy="5071110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6" name="Picture 6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85D6EF21-0FAB-4CFA-8F03-BA54FFA2F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088" y="891540"/>
            <a:ext cx="1157660" cy="2374689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9CF3C99-7F69-45EB-8FBE-8576C0E2D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312" y="3587962"/>
            <a:ext cx="1157660" cy="2374688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CA9B9-43B9-49FC-BC15-B98D4ACCC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259" y="2399100"/>
            <a:ext cx="3507415" cy="36450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cs typeface="Calibri"/>
              </a:rPr>
              <a:t>List of tasks</a:t>
            </a:r>
            <a:endParaRPr lang="en-US" sz="2000"/>
          </a:p>
          <a:p>
            <a:r>
              <a:rPr lang="en-GB" sz="2000">
                <a:cs typeface="Calibri"/>
              </a:rPr>
              <a:t>Floating button </a:t>
            </a:r>
            <a:endParaRPr lang="en-US" sz="2000">
              <a:cs typeface="Calibri"/>
            </a:endParaRPr>
          </a:p>
          <a:p>
            <a:pPr lvl="1"/>
            <a:r>
              <a:rPr lang="en-GB" sz="2000">
                <a:cs typeface="Calibri"/>
              </a:rPr>
              <a:t>When clicked =&gt; dialog to add a task</a:t>
            </a:r>
          </a:p>
          <a:p>
            <a:r>
              <a:rPr lang="en-GB" sz="2000">
                <a:cs typeface="Calibri"/>
              </a:rPr>
              <a:t>Checkable Tasks</a:t>
            </a:r>
          </a:p>
          <a:p>
            <a:pPr lvl="1"/>
            <a:r>
              <a:rPr lang="en-GB" sz="2000">
                <a:cs typeface="Calibri"/>
              </a:rPr>
              <a:t>With design changes</a:t>
            </a:r>
          </a:p>
          <a:p>
            <a:r>
              <a:rPr lang="en-GB" sz="2000">
                <a:cs typeface="Calibri"/>
              </a:rPr>
              <a:t>Long press to delete</a:t>
            </a:r>
          </a:p>
          <a:p>
            <a:pPr lvl="1"/>
            <a:r>
              <a:rPr lang="en-GB" sz="2000">
                <a:cs typeface="Calibri"/>
              </a:rPr>
              <a:t>With confirmation dialog</a:t>
            </a:r>
          </a:p>
        </p:txBody>
      </p:sp>
    </p:spTree>
    <p:extLst>
      <p:ext uri="{BB962C8B-B14F-4D97-AF65-F5344CB8AC3E}">
        <p14:creationId xmlns:p14="http://schemas.microsoft.com/office/powerpoint/2010/main" val="3842695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03881-A93E-452D-9F2D-24E4F7838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>
                <a:cs typeface="Calibri Light"/>
              </a:rPr>
              <a:t>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D9A88-C196-4303-B518-68F8558AB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GB" sz="2000">
                <a:cs typeface="Calibri"/>
              </a:rPr>
              <a:t>"Pair" programming : Implementing features together</a:t>
            </a:r>
          </a:p>
          <a:p>
            <a:r>
              <a:rPr lang="en-GB" sz="2000">
                <a:cs typeface="Calibri"/>
              </a:rPr>
              <a:t>Taking turn on roles with screen sharing</a:t>
            </a:r>
          </a:p>
          <a:p>
            <a:r>
              <a:rPr lang="en-GB" sz="2000">
                <a:cs typeface="Calibri"/>
              </a:rPr>
              <a:t>Git and Pull Request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26E3E9B5-EAAC-4EC6-B704-36A999191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28" y="1782981"/>
            <a:ext cx="4143796" cy="43618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1151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A785343-5D24-4118-A2E4-665D196F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A picture containing text, monitor, electronics, computer&#10;&#10;Description automatically generated">
            <a:extLst>
              <a:ext uri="{FF2B5EF4-FFF2-40B4-BE49-F238E27FC236}">
                <a16:creationId xmlns:a16="http://schemas.microsoft.com/office/drawing/2014/main" id="{4B956AB7-BD1D-4BC2-BB05-F59933D82A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49" r="1" b="29810"/>
          <a:stretch/>
        </p:blipFill>
        <p:spPr>
          <a:xfrm>
            <a:off x="2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8DB9990B-BDC5-4D99-970E-BBB6C99CC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84" r="-4" b="27032"/>
          <a:stretch/>
        </p:blipFill>
        <p:spPr>
          <a:xfrm>
            <a:off x="7381876" y="10"/>
            <a:ext cx="4810125" cy="2501827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AD5E61A8-B281-4DF0-97AF-3A3117A50F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53" r="-3" b="10865"/>
          <a:stretch/>
        </p:blipFill>
        <p:spPr>
          <a:xfrm>
            <a:off x="4675537" y="-6235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91049A9C-612B-4824-9850-A39C2CFD7A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33996"/>
          <a:stretch/>
        </p:blipFill>
        <p:spPr>
          <a:xfrm>
            <a:off x="2221313" y="717408"/>
            <a:ext cx="2903346" cy="1786307"/>
          </a:xfrm>
          <a:custGeom>
            <a:avLst/>
            <a:gdLst/>
            <a:ahLst/>
            <a:cxnLst/>
            <a:rect l="l" t="t" r="r" b="b"/>
            <a:pathLst>
              <a:path w="6838950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791200" y="0"/>
                </a:lnTo>
                <a:lnTo>
                  <a:pt x="6838950" y="0"/>
                </a:lnTo>
                <a:lnTo>
                  <a:pt x="6838950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19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CA798C-F1F6-412D-B679-9567C4BF4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8" y="3098042"/>
            <a:ext cx="5308979" cy="852985"/>
          </a:xfrm>
        </p:spPr>
        <p:txBody>
          <a:bodyPr>
            <a:normAutofit/>
          </a:bodyPr>
          <a:lstStyle/>
          <a:p>
            <a:r>
              <a:rPr lang="en-GB" sz="3600">
                <a:solidFill>
                  <a:srgbClr val="FFFFFF"/>
                </a:solidFill>
                <a:cs typeface="Calibri Light"/>
              </a:rPr>
              <a:t>Our tools</a:t>
            </a:r>
            <a:endParaRPr lang="en-GB" sz="3600">
              <a:solidFill>
                <a:srgbClr val="FFFFFF"/>
              </a:solidFill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76462AF6-B642-4718-AB06-9EE1ADFDE37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42" r="3" b="3"/>
          <a:stretch/>
        </p:blipFill>
        <p:spPr>
          <a:xfrm>
            <a:off x="5684941" y="2646076"/>
            <a:ext cx="5721811" cy="4211052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6081A-8971-4F98-9BA6-0CD645C99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8" y="3951027"/>
            <a:ext cx="4746863" cy="2130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>
                <a:solidFill>
                  <a:srgbClr val="FFFFFF"/>
                </a:solidFill>
                <a:cs typeface="Calibri"/>
              </a:rPr>
              <a:t>Microsoft Teams</a:t>
            </a:r>
          </a:p>
          <a:p>
            <a:r>
              <a:rPr lang="en-GB" sz="2000">
                <a:solidFill>
                  <a:srgbClr val="FFFFFF"/>
                </a:solidFill>
                <a:cs typeface="Calibri"/>
              </a:rPr>
              <a:t>Android Studio</a:t>
            </a:r>
          </a:p>
          <a:p>
            <a:r>
              <a:rPr lang="en-GB" sz="2000">
                <a:solidFill>
                  <a:srgbClr val="FFFFFF"/>
                </a:solidFill>
                <a:cs typeface="Calibri"/>
              </a:rPr>
              <a:t>Android Emulator</a:t>
            </a:r>
          </a:p>
          <a:p>
            <a:r>
              <a:rPr lang="en-GB" sz="2000">
                <a:solidFill>
                  <a:srgbClr val="FFFFFF"/>
                </a:solidFill>
                <a:cs typeface="Calibri"/>
              </a:rPr>
              <a:t>Git and GitHub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5252A-8A37-4229-882B-F45A5F6CC446}"/>
              </a:ext>
            </a:extLst>
          </p:cNvPr>
          <p:cNvSpPr txBox="1"/>
          <p:nvPr/>
        </p:nvSpPr>
        <p:spPr>
          <a:xfrm>
            <a:off x="7923637" y="36308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0963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3F49F-2A18-4AF5-9D24-C365DCB74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GB" sz="3600">
                <a:cs typeface="Calibri Light"/>
              </a:rPr>
              <a:t>Android: The basics</a:t>
            </a:r>
            <a:endParaRPr lang="en-GB" sz="36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647605-B633-4468-A859-F971243FD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Logic is separated from UI</a:t>
            </a:r>
            <a:endParaRPr lang="en-US">
              <a:cs typeface="Calibri" panose="020F0502020204030204"/>
            </a:endParaRPr>
          </a:p>
          <a:p>
            <a:r>
              <a:rPr lang="en-US" sz="2000">
                <a:ea typeface="+mn-lt"/>
                <a:cs typeface="+mn-lt"/>
              </a:rPr>
              <a:t>java folder:</a:t>
            </a:r>
          </a:p>
          <a:p>
            <a:pPr lvl="1"/>
            <a:r>
              <a:rPr lang="en-US" sz="2000">
                <a:ea typeface="+mn-lt"/>
                <a:cs typeface="+mn-lt"/>
              </a:rPr>
              <a:t>Logic in .kt files (or .java)</a:t>
            </a:r>
          </a:p>
          <a:p>
            <a:r>
              <a:rPr lang="en-US" sz="2000">
                <a:ea typeface="+mn-lt"/>
                <a:cs typeface="+mn-lt"/>
              </a:rPr>
              <a:t>res folder</a:t>
            </a:r>
          </a:p>
          <a:p>
            <a:pPr lvl="1"/>
            <a:r>
              <a:rPr lang="en-US" sz="2000">
                <a:ea typeface="+mn-lt"/>
                <a:cs typeface="+mn-lt"/>
              </a:rPr>
              <a:t>UI in .xml files (with UI)</a:t>
            </a:r>
          </a:p>
          <a:p>
            <a:pPr lvl="1"/>
            <a:r>
              <a:rPr lang="en-US" sz="2000">
                <a:ea typeface="+mn-lt"/>
                <a:cs typeface="+mn-lt"/>
              </a:rPr>
              <a:t>Assets</a:t>
            </a: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71E5FCD6-7F26-41ED-A9E4-DF2C56DC3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998" y="1782981"/>
            <a:ext cx="5815856" cy="4361892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181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EC0D7EE-82C4-4A65-B14A-4387464F2B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3087"/>
          <a:stretch/>
        </p:blipFill>
        <p:spPr>
          <a:xfrm>
            <a:off x="3523488" y="10"/>
            <a:ext cx="8668512" cy="7226429"/>
          </a:xfrm>
          <a:prstGeom prst="rect">
            <a:avLst/>
          </a:prstGeom>
        </p:spPr>
      </p:pic>
      <p:sp>
        <p:nvSpPr>
          <p:cNvPr id="7" name="Rectangle 1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27712B-2431-4AB9-9604-CF9FB192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GB" sz="2800">
                <a:cs typeface="Calibri Light"/>
              </a:rPr>
              <a:t>Kotlin: the basics</a:t>
            </a:r>
            <a:endParaRPr lang="en-GB" sz="28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03AE54B6-1469-4875-8C76-CCB9A5BF0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>
                <a:cs typeface="Calibri"/>
              </a:rPr>
              <a:t>No static or final keyword</a:t>
            </a:r>
          </a:p>
          <a:p>
            <a:r>
              <a:rPr lang="en-US" sz="1700">
                <a:cs typeface="Calibri"/>
              </a:rPr>
              <a:t>OOP</a:t>
            </a:r>
          </a:p>
          <a:p>
            <a:r>
              <a:rPr lang="en-US" sz="1700">
                <a:cs typeface="Calibri"/>
              </a:rPr>
              <a:t>Var == let</a:t>
            </a:r>
          </a:p>
          <a:p>
            <a:r>
              <a:rPr lang="en-US" sz="1700">
                <a:cs typeface="Calibri"/>
              </a:rPr>
              <a:t>Val == const</a:t>
            </a:r>
          </a:p>
          <a:p>
            <a:r>
              <a:rPr lang="en-US" sz="1700">
                <a:cs typeface="Calibri"/>
              </a:rPr>
              <a:t>Apart from that very similar to JavaScript with a hint of Java</a:t>
            </a:r>
          </a:p>
          <a:p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1305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2FD70CC5E9A14880DA7DC03640ECBF" ma:contentTypeVersion="2" ma:contentTypeDescription="Create a new document." ma:contentTypeScope="" ma:versionID="3a607381f4d9283d2f0c66cca9b84219">
  <xsd:schema xmlns:xsd="http://www.w3.org/2001/XMLSchema" xmlns:xs="http://www.w3.org/2001/XMLSchema" xmlns:p="http://schemas.microsoft.com/office/2006/metadata/properties" xmlns:ns2="4ff84142-034b-4289-88dc-b9572dc48381" targetNamespace="http://schemas.microsoft.com/office/2006/metadata/properties" ma:root="true" ma:fieldsID="0560b137c256db274f171d8b1f28ccd7" ns2:_="">
    <xsd:import namespace="4ff84142-034b-4289-88dc-b9572dc483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f84142-034b-4289-88dc-b9572dc483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91E787-EFB7-40B3-B78F-75831240F420}">
  <ds:schemaRefs>
    <ds:schemaRef ds:uri="4ff84142-034b-4289-88dc-b9572dc4838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CCEA32A-8BB6-448E-AC16-F0E6AEAB251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C9AE0A-CBC7-46E9-A41E-22779AD5CE6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Growth Session 1</vt:lpstr>
      <vt:lpstr>Motivation</vt:lpstr>
      <vt:lpstr>What is Kotlin</vt:lpstr>
      <vt:lpstr>The project</vt:lpstr>
      <vt:lpstr>Features</vt:lpstr>
      <vt:lpstr>Management</vt:lpstr>
      <vt:lpstr>Our tools</vt:lpstr>
      <vt:lpstr>Android: The basics</vt:lpstr>
      <vt:lpstr>Kotlin: the basics</vt:lpstr>
      <vt:lpstr>Android layouts</vt:lpstr>
      <vt:lpstr>Why would you make a Kotlin app</vt:lpstr>
      <vt:lpstr>Why wouldn't  you make a Kotlin app</vt:lpstr>
      <vt:lpstr>Difficulties</vt:lpstr>
      <vt:lpstr>Demo</vt:lpstr>
      <vt:lpstr>Improvement</vt:lpstr>
      <vt:lpstr>The Cheat Sheet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2021-04-23T05:41:26Z</dcterms:created>
  <dcterms:modified xsi:type="dcterms:W3CDTF">2021-04-24T16:29:15Z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0x010100F22FD70CC5E9A14880DA7DC03640ECBF</vt:lpwstr>
  </property>
  <property fmtid="{D5CDD505-2E9C-101B-9397-08002B2CF9AE}" pid="3" name="MSIP_Label_e2ad874b-d2be-419d-8cd9-71934a989e48_Enabled">
    <vt:lpwstr>True</vt:lpwstr>
  </property>
  <property fmtid="{D5CDD505-2E9C-101B-9397-08002B2CF9AE}" pid="4" name="MSIP_Label_e2ad874b-d2be-419d-8cd9-71934a989e48_SiteId">
    <vt:lpwstr>0cc00989-64c5-4766-87a6-45d201efaf6d</vt:lpwstr>
  </property>
  <property fmtid="{D5CDD505-2E9C-101B-9397-08002B2CF9AE}" pid="5" name="MSIP_Label_e2ad874b-d2be-419d-8cd9-71934a989e48_ActionId">
    <vt:lpwstr>870192a6-8436-4be7-8ce0-061711aa1ec1</vt:lpwstr>
  </property>
  <property fmtid="{D5CDD505-2E9C-101B-9397-08002B2CF9AE}" pid="6" name="MSIP_Label_e2ad874b-d2be-419d-8cd9-71934a989e48_Method">
    <vt:lpwstr>Privileged</vt:lpwstr>
  </property>
  <property fmtid="{D5CDD505-2E9C-101B-9397-08002B2CF9AE}" pid="7" name="MSIP_Label_e2ad874b-d2be-419d-8cd9-71934a989e48_SetDate">
    <vt:lpwstr>2021-04-24T16:29:15Z</vt:lpwstr>
  </property>
  <property fmtid="{D5CDD505-2E9C-101B-9397-08002B2CF9AE}" pid="8" name="MSIP_Label_e2ad874b-d2be-419d-8cd9-71934a989e48_Name">
    <vt:lpwstr>Restricted - Internal Only</vt:lpwstr>
  </property>
  <property fmtid="{D5CDD505-2E9C-101B-9397-08002B2CF9AE}" pid="9" name="MSIP_Label_e2ad874b-d2be-419d-8cd9-71934a989e48_ContentBits">
    <vt:lpwstr>4</vt:lpwstr>
  </property>
  <property fmtid="{D5CDD505-2E9C-101B-9397-08002B2CF9AE}" pid="10" name="ClassificationWatermarkLocations">
    <vt:lpwstr>office theme:8</vt:lpwstr>
  </property>
  <property fmtid="{D5CDD505-2E9C-101B-9397-08002B2CF9AE}" pid="11" name="ClassificationWatermarkText">
    <vt:lpwstr>Restricted - Internal Only</vt:lpwstr>
  </property>
</Properties>
</file>